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6.jpg" ContentType="image/jpg"/>
  <Override PartName="/ppt/notesSlides/notesSlide11.xml" ContentType="application/vnd.openxmlformats-officedocument.presentationml.notesSlide+xml"/>
  <Override PartName="/ppt/media/image54.jpg" ContentType="image/jpg"/>
  <Override PartName="/ppt/media/image59.jpg" ContentType="image/jpg"/>
  <Override PartName="/ppt/media/image60.jpg" ContentType="image/jpg"/>
  <Override PartName="/ppt/media/image61.jpg" ContentType="image/jpg"/>
  <Override PartName="/ppt/media/image62.jpg" ContentType="image/jpg"/>
  <Override PartName="/ppt/media/image63.jpg" ContentType="image/jpg"/>
  <Override PartName="/ppt/media/image66.jpg" ContentType="image/jpg"/>
  <Override PartName="/ppt/media/image77.jpg" ContentType="image/jp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3.xml" ContentType="application/inkml+xml"/>
  <Override PartName="/ppt/notesSlides/notesSlide15.xml" ContentType="application/vnd.openxmlformats-officedocument.presentationml.notesSlide+xml"/>
  <Override PartName="/ppt/ink/ink4.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xml" ContentType="application/inkml+xml"/>
  <Override PartName="/ppt/notesSlides/notesSlide19.xml" ContentType="application/vnd.openxmlformats-officedocument.presentationml.notesSlide+xml"/>
  <Override PartName="/ppt/ink/ink6.xml" ContentType="application/inkml+xml"/>
  <Override PartName="/ppt/notesSlides/notesSlide20.xml" ContentType="application/vnd.openxmlformats-officedocument.presentationml.notesSlide+xml"/>
  <Override PartName="/ppt/ink/ink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8.xml" ContentType="application/inkml+xml"/>
  <Override PartName="/ppt/notesSlides/notesSlide26.xml" ContentType="application/vnd.openxmlformats-officedocument.presentationml.notesSlide+xml"/>
  <Override PartName="/ppt/ink/ink9.xml" ContentType="application/inkml+xml"/>
  <Override PartName="/ppt/notesSlides/notesSlide27.xml" ContentType="application/vnd.openxmlformats-officedocument.presentationml.notesSlide+xml"/>
  <Override PartName="/ppt/ink/ink10.xml" ContentType="application/inkml+xml"/>
  <Override PartName="/ppt/notesSlides/notesSlide28.xml" ContentType="application/vnd.openxmlformats-officedocument.presentationml.notesSlide+xml"/>
  <Override PartName="/ppt/ink/ink11.xml" ContentType="application/inkml+xml"/>
  <Override PartName="/ppt/notesSlides/notesSlide29.xml" ContentType="application/vnd.openxmlformats-officedocument.presentationml.notesSlide+xml"/>
  <Override PartName="/ppt/ink/ink12.xml" ContentType="application/inkml+xml"/>
  <Override PartName="/ppt/notesSlides/notesSlide30.xml" ContentType="application/vnd.openxmlformats-officedocument.presentationml.notesSlide+xml"/>
  <Override PartName="/ppt/ink/ink13.xml" ContentType="application/inkml+xml"/>
  <Override PartName="/ppt/notesSlides/notesSlide31.xml" ContentType="application/vnd.openxmlformats-officedocument.presentationml.notesSlide+xml"/>
  <Override PartName="/ppt/ink/ink14.xml" ContentType="application/inkml+xml"/>
  <Override PartName="/ppt/notesSlides/notesSlide32.xml" ContentType="application/vnd.openxmlformats-officedocument.presentationml.notesSlide+xml"/>
  <Override PartName="/ppt/ink/ink15.xml" ContentType="application/inkml+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50" r:id="rId4"/>
    <p:sldMasterId id="2147483776" r:id="rId5"/>
  </p:sldMasterIdLst>
  <p:notesMasterIdLst>
    <p:notesMasterId r:id="rId71"/>
  </p:notesMasterIdLst>
  <p:handoutMasterIdLst>
    <p:handoutMasterId r:id="rId72"/>
  </p:handoutMasterIdLst>
  <p:sldIdLst>
    <p:sldId id="263" r:id="rId6"/>
    <p:sldId id="300" r:id="rId7"/>
    <p:sldId id="400" r:id="rId8"/>
    <p:sldId id="394" r:id="rId9"/>
    <p:sldId id="2539" r:id="rId10"/>
    <p:sldId id="452" r:id="rId11"/>
    <p:sldId id="443" r:id="rId12"/>
    <p:sldId id="444" r:id="rId13"/>
    <p:sldId id="549" r:id="rId14"/>
    <p:sldId id="552" r:id="rId15"/>
    <p:sldId id="261" r:id="rId16"/>
    <p:sldId id="395" r:id="rId17"/>
    <p:sldId id="396" r:id="rId18"/>
    <p:sldId id="2560" r:id="rId19"/>
    <p:sldId id="2562" r:id="rId20"/>
    <p:sldId id="2561" r:id="rId21"/>
    <p:sldId id="397" r:id="rId22"/>
    <p:sldId id="551" r:id="rId23"/>
    <p:sldId id="265" r:id="rId24"/>
    <p:sldId id="266" r:id="rId25"/>
    <p:sldId id="267" r:id="rId26"/>
    <p:sldId id="268" r:id="rId27"/>
    <p:sldId id="269" r:id="rId28"/>
    <p:sldId id="270" r:id="rId29"/>
    <p:sldId id="271" r:id="rId30"/>
    <p:sldId id="272" r:id="rId31"/>
    <p:sldId id="273" r:id="rId32"/>
    <p:sldId id="275" r:id="rId33"/>
    <p:sldId id="279" r:id="rId34"/>
    <p:sldId id="533" r:id="rId35"/>
    <p:sldId id="398" r:id="rId36"/>
    <p:sldId id="401" r:id="rId37"/>
    <p:sldId id="372" r:id="rId38"/>
    <p:sldId id="369" r:id="rId39"/>
    <p:sldId id="402" r:id="rId40"/>
    <p:sldId id="403" r:id="rId41"/>
    <p:sldId id="408" r:id="rId42"/>
    <p:sldId id="404" r:id="rId43"/>
    <p:sldId id="539" r:id="rId44"/>
    <p:sldId id="407" r:id="rId45"/>
    <p:sldId id="445" r:id="rId46"/>
    <p:sldId id="406" r:id="rId47"/>
    <p:sldId id="336" r:id="rId48"/>
    <p:sldId id="454" r:id="rId49"/>
    <p:sldId id="534" r:id="rId50"/>
    <p:sldId id="327" r:id="rId51"/>
    <p:sldId id="330" r:id="rId52"/>
    <p:sldId id="331" r:id="rId53"/>
    <p:sldId id="332" r:id="rId54"/>
    <p:sldId id="333" r:id="rId55"/>
    <p:sldId id="335" r:id="rId56"/>
    <p:sldId id="334" r:id="rId57"/>
    <p:sldId id="550" r:id="rId58"/>
    <p:sldId id="409" r:id="rId59"/>
    <p:sldId id="371" r:id="rId60"/>
    <p:sldId id="370" r:id="rId61"/>
    <p:sldId id="382" r:id="rId62"/>
    <p:sldId id="383" r:id="rId63"/>
    <p:sldId id="384" r:id="rId64"/>
    <p:sldId id="385" r:id="rId65"/>
    <p:sldId id="386" r:id="rId66"/>
    <p:sldId id="387" r:id="rId67"/>
    <p:sldId id="388" r:id="rId68"/>
    <p:sldId id="389" r:id="rId69"/>
    <p:sldId id="2563" r:id="rId70"/>
  </p:sldIdLst>
  <p:sldSz cx="9144000" cy="5143500" type="screen16x9"/>
  <p:notesSz cx="6858000" cy="9144000"/>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gray"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54" autoAdjust="0"/>
    <p:restoredTop sz="74494" autoAdjust="0"/>
  </p:normalViewPr>
  <p:slideViewPr>
    <p:cSldViewPr>
      <p:cViewPr varScale="1">
        <p:scale>
          <a:sx n="60" d="100"/>
          <a:sy n="60" d="100"/>
        </p:scale>
        <p:origin x="1538" y="14"/>
      </p:cViewPr>
      <p:guideLst>
        <p:guide orient="horz" pos="1620"/>
        <p:guide pos="2880"/>
      </p:guideLst>
    </p:cSldViewPr>
  </p:slideViewPr>
  <p:outlineViewPr>
    <p:cViewPr>
      <p:scale>
        <a:sx n="33" d="100"/>
        <a:sy n="33" d="100"/>
      </p:scale>
      <p:origin x="0" y="-29010"/>
    </p:cViewPr>
  </p:outlineViewPr>
  <p:notesTextViewPr>
    <p:cViewPr>
      <p:scale>
        <a:sx n="3" d="2"/>
        <a:sy n="3" d="2"/>
      </p:scale>
      <p:origin x="0" y="0"/>
    </p:cViewPr>
  </p:notesTextViewPr>
  <p:sorterViewPr>
    <p:cViewPr>
      <p:scale>
        <a:sx n="66" d="100"/>
        <a:sy n="66" d="100"/>
      </p:scale>
      <p:origin x="0" y="-1929"/>
    </p:cViewPr>
  </p:sorterViewPr>
  <p:notesViewPr>
    <p:cSldViewPr showGuides="1">
      <p:cViewPr varScale="1">
        <p:scale>
          <a:sx n="87" d="100"/>
          <a:sy n="87" d="100"/>
        </p:scale>
        <p:origin x="3765" y="3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CCA2F7B-37AB-E64A-BDC2-BD96FF957116}" type="datetimeFigureOut">
              <a:rPr lang="en-US" smtClean="0"/>
              <a:t>2/25/2022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A5EBE8-F4B4-1840-AEB3-DB83FC3EE933}" type="slidenum">
              <a:rPr lang="en-US" smtClean="0"/>
              <a:t>‹#›</a:t>
            </a:fld>
            <a:endParaRPr lang="en-US"/>
          </a:p>
        </p:txBody>
      </p:sp>
    </p:spTree>
    <p:extLst>
      <p:ext uri="{BB962C8B-B14F-4D97-AF65-F5344CB8AC3E}">
        <p14:creationId xmlns:p14="http://schemas.microsoft.com/office/powerpoint/2010/main" val="93336572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traceFormat>
        <inkml:channelProperties>
          <inkml:channelProperty channel="X" name="resolution" value="28.34995" units="1/cm"/>
          <inkml:channelProperty channel="Y" name="resolution" value="28.36879" units="1/cm"/>
        </inkml:channelProperties>
      </inkml:inkSource>
      <inkml:timestamp xml:id="ts0" timeString="2010-11-03T01:15:33.911"/>
    </inkml:context>
    <inkml:brush xml:id="br0">
      <inkml:brushProperty name="width" value="0.05292" units="cm"/>
      <inkml:brushProperty name="height" value="0.05292" units="cm"/>
      <inkml:brushProperty name="color" value="#FF0000"/>
    </inkml:brush>
  </inkml:definitions>
  <inkml:trace contextRef="#ctx0" brushRef="#br0">4723 1509</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2-01-13T20:11:12.85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00FF"/>
    </inkml:brush>
  </inkml:definitions>
  <inkml:trace contextRef="#ctx0" brushRef="#br0">6562 6932 8039,'0'-40'2338,"0"20"-96,0 20-192,0 0-480,0 0-705,0 0-577,0 20 353,0-1 127,-20 21-31,-1 20-673,2 20 513,-1-1-770,1-20 642,-2 21-513,1-20 224,1-1-224,19-39 224,-19 20-224,19-21 64,0 1 96,-22-20-32,22 20-608,0-20-1,0-20-480,22 20-256,-22-20-1249,0-19-2627</inkml:trace>
  <inkml:trace contextRef="#ctx0" brushRef="#br0" timeOffset="264.01">6463 6972 11370,'0'0'321,"0"0"1088,0 0-160,19 0 321,1-21-33,-1 21-512,22 0-224,19-19-33,-21 19-159,21-21-481,19 21-160,-21-19 449,2-1-353,0 20-128,-21-20 32,2 20-705,-22 0-128,1 0-672,-20 20-642,0-20-1760</inkml:trace>
  <inkml:trace contextRef="#ctx0" brushRef="#br0" timeOffset="482.02">6542 7190 13580,'-21'39'609,"21"-39"-609,0 0 1185,21 0 32,18 0 193,2-19-546,17 19-127,2-20-417,20 0-192,-20 0 33,19 0-1,-21 0-192,-17 20-128,-2-19 416,1 19-961,-20 0-352,-20 19-672,0-19-321,-20 20-2627</inkml:trace>
  <inkml:trace contextRef="#ctx0" brushRef="#br0" timeOffset="687.03">6403 7527 14669,'-19'20'32,"19"0"865,19-20 865,20 0-64,21-20-33,0 0-832,39 0-32,-1-19-65,1 19-223,2 0-129,-2 0-384,-39 20 0,19-20-672,-20 20-1410,-19 0-2563</inkml:trace>
  <inkml:trace contextRef="#ctx0" brushRef="#br0" timeOffset="1609.09">18234 6852 13612,'0'0'64,"0"0"-640,0 40 1505,-19-21 64,19 42 576,-22-22-640,22 21-545,-19 19-255,-1-19-97,20-21 32,0 1 32,0-20 0,0 0 192,0-20 481,0-20 256,0 0-641,0-20-256,0-19 129,20-1-193,-20-19-225,19 19 97,3-20-64,-3 21 0,20-1-192,1 1 416,19 39-224,-19 0 128,20 0 224,-2 20 192,3 20-287,-1 20-129,-22 0 160,3 19-32,-22 41 64,1-2 32,-20 2-192,-20-20 0,-18-1 128,-3-20 97,-19-19 415,-20 0 1,1-20-257,-20-20-127,0 20-193,0-20-64,1-20-96,38 20-833,-1 0-1730,23-20-2401</inkml:trace>
  <inkml:trace contextRef="#ctx0" brushRef="#br0" timeOffset="6014.34">5469 4945 9833,'0'-40'672,"0"20"1507,0 20-1187,0 0 546,0 0-225,0 0-1089,0 20-96,0 0 321,0 20 288,-20 19-673,1 1 64,19 20-32,-19-21-64,-1 1 32,-1-1 96,21-19 128,-19-20 129,19-20 31,0 21 1,0-42 255,-20 21-608,20-41-128,0 3-224,0-2 224,20-20-192,-1-20-321,2 21 129,18-1 192,-20 1 288,22-1-384,-2 40 352,-20-19 32,3 39 32,-3 0 160,0 19-64,1 21 289,-20 0-65,21 19 385,-21 21-897,0 19 224,-21-19-224,21-1 416,0 2-576,0-43-321,0 2-416,0-20-96,0-20-480,-20 0-1346</inkml:trace>
  <inkml:trace contextRef="#ctx0" brushRef="#br0" timeOffset="6180.35">5331 5263 16303,'20'0'-448,"-20"0"351,19-21 129,2 21 321,-1 0-65,-1 0-192,20 0 64,-18 0-256,18 21-705,-20-21-1345,22 0-1889</inkml:trace>
  <inkml:trace contextRef="#ctx0" brushRef="#br0" timeOffset="6448.36">5887 4805 14285,'20'-19'-128,"-20"19"96,-20 19 64,20 2 833,0 18 768,-21 1-576,2 20 32,-1-1-768,20 1-289,-19-1 256,-2 2-448,21-2 96,0-20 128,0 1-737,0-21-896,0 22-1442,21-41-3844</inkml:trace>
  <inkml:trace contextRef="#ctx0" brushRef="#br0" timeOffset="6613.37">5946 5204 15726,'-39'59'-96,"39"-20"737,-20-18-577,20 17-32,0-17 0,20-1-384,-1-20-962,1 21-1344</inkml:trace>
  <inkml:trace contextRef="#ctx0" brushRef="#br0" timeOffset="6767.38">6066 4965 14830,'-41'0'32,"22"0"192,19 20-384,0-20-481,0 19-128,0-19-1793</inkml:trace>
  <inkml:trace contextRef="#ctx0" brushRef="#br0" timeOffset="7038.4">6304 5064 14157,'-41'20'480,"22"-20"802,0 20-450,-3-1-351,-16 1 800,18 1-480,1 19-161,-3-2-544,22-17 129,0 18-161,22-18-128,-3-2-225,1 0-223,18 2-513,-16-21-705,36 0-1441,-18 0-4260</inkml:trace>
  <inkml:trace contextRef="#ctx0" brushRef="#br0" timeOffset="7408.42">6442 5183 15630,'-20'21'96,"1"-21"737,19 0-833,0 19 320,19-19-31,-19 19-129,20-19-32,1 0 32,-2 0 32,20-19-256,2 0-32,-22-2-32,22 2 0,-22-2 32,1 1 32,-20 1-32,0-1 128,0 20-32,0-20 64,-20 20-64,1-19 192,-2 19 0,1 19 161,-19-19 223,18 20 97,2 19 512,-1-19-32,-20 20 64,20 0-736,20-21-225,0 22-224,0-22-417,20 21 514,20-21-802,-1-19-1217,21 21-1313</inkml:trace>
  <inkml:trace contextRef="#ctx0" brushRef="#br0" timeOffset="7833.44">6959 5441 21428,'-21'20'-993,"21"-20"865,0 0-1410,21 0-768,-21 0-3748</inkml:trace>
  <inkml:trace contextRef="#ctx0" brushRef="#br0" timeOffset="8451.48">7852 4965 10794,'0'-20'2722,"0"20"-2145,0 0 63,0 0-255,20 20 1120,-20 0-127,0-1-610,0 22-287,0-2 416,0 0-801,0 2 288,-20 18-448,20-19-64,0-20 544,0 20-512,0-21-288,0 0-737,0 2 32,0-21-929,0 0-224,20-21-1858</inkml:trace>
  <inkml:trace contextRef="#ctx0" brushRef="#br0" timeOffset="8726.49">8170 4985 13773,'20'0'352,"-20"0"64,-20 19-127,20 1 63,-40 1 705,1 18-577,-2 0-159,2 2 95,-1-1 64,1-21 1,18 0-1,1 2 33,20-1-129,0-20-160,0 19 545,20-19 192,20 21-160,-1-21-385,2 19-31,-2-19-33,1 19-544,-1-19 512,2 21-64,-22-21-256,22 0-768,-22 20-1314,1-20-993</inkml:trace>
  <inkml:trace contextRef="#ctx0" brushRef="#br0" timeOffset="11550.66">6858 5223 12267,'-19'0'929,"19"0"929,0 0-769,0 0-1089,0 0 480,19 0-352,-19 0-352,22 0-3139</inkml:trace>
  <inkml:trace contextRef="#ctx0" brushRef="#br0" timeOffset="12504.71">17401 4985 16207,'0'19'32,"0"-19"-449,0 20 482,0 20 479,-22 0 737,22-1-672,0 1-225,-19 0-160,19 0-448,0-1 416,0 1-608,0-21-449,19 2-352,-19-21-1249,0 0-2499</inkml:trace>
  <inkml:trace contextRef="#ctx0" brushRef="#br0" timeOffset="12925.73">17300 5004 13100,'0'-59'-96,"0"39"704,21 0 225,-1 0 288,-1 0 192,22 20-544,17-19-192,-18 19-97,19 0-320,-19 19-96,-1 1 65,2-20-161,-22 40-97,1-20-31,-20 0 224,-20 19-512,1-19 224,-22 1 31,2-2 226,-1 1-33,1-20-33,19 20 66,-20-20-66,20 19-31,20-19-288,0 0 96,20 20 224,1 1 64,-2-2 0,20 2-96,-19-2 96,20 21 32,-20-20-64,-1 20 96,-19-21 96,0 0 609,-19 2 0,-1-1-33,-20 1-287,-19-3-97,19-18-256,1 20-32,-2-20-320,22 0-96,0 0-769,19 0-1121,0 0-4164</inkml:trace>
  <inkml:trace contextRef="#ctx0" brushRef="#br0" timeOffset="13219.75">17678 5423 13292,'19'-81'-256,"22"41"160,-22-20 256,41 22 96,-21-2 929,2 19-768,-22 1-97,0 20 32,1 0-63,1 20 63,-21 1 160,20-2 33,-40 21-1,20 0 1,-21-20-321,-18 20 128,20-21 193,-3 0-577,3-19 192,0 21-768,-1-21-834,20 0-1633,-21-21-4580</inkml:trace>
  <inkml:trace contextRef="#ctx0" brushRef="#br0" timeOffset="13630.77">18174 4805 15694,'0'21'1250,"0"-21"-1923,0 39 929,0-19 161,0 20 800,-20 20-96,20-21-1089,-19 21 544,-2-1-768,1 2 480,1-2-480,0-20 577,19 1-385,0-21-96,0-19 224,0 0-513,19-19 545,0 0 1,22-21-322,-2 20-319,2-20 320,-3 21-193,1 19 33,-18 0 480,-1 0-192,-1 19-32,-19 0 128,0 2 128,0-1-31,-19 20 127,-22-21 449,22 0-225,-39 2 33,17-1-481,-19 1 0,21-21 256,20 0-512,-3 0-577,3-21-896,19 21-385,19-20-3075</inkml:trace>
  <inkml:trace contextRef="#ctx0" brushRef="#br0" timeOffset="13806.78">18511 5123 19410,'-19'20'-384,"-1"-20"-545,20 0-2018,0 0-2594</inkml:trace>
  <inkml:trace contextRef="#ctx0" brushRef="#br0" timeOffset="13915.79">18530 5242 17712,'-19'21'-608,"0"-21"512,19 0-1186,19 0-319</inkml:trace>
  <inkml:trace contextRef="#ctx0" brushRef="#br0" timeOffset="14405.82">19325 4965 13164,'0'20'1826,"0"-1"-1954,0 1 1024,-19 1-63,19 18 929,-20 0-449,20 21-512,-21-1-96,2 1-673,19-1 416,-20 3-672,20-24 640,-19 2-480,19-20-737,0-20-63,0 21-642,19-21-159,-19-21-257,20 1-2402</inkml:trace>
  <inkml:trace contextRef="#ctx0" brushRef="#br0" timeOffset="14704.84">19684 5064 14926,'19'0'1665,"-19"0"-960,0 0-481,-19 20-64,-3 0 865,-17-1-512,-21 1 319,0 20-415,22-19 191,-3-2-415,2 21 479,20-40-383,-3 20-193,22-1 192,0 2-288,0-2 865,22 0-65,16 2 33,3-1-384,-2 1-289,2-3 160,-3 2-128,3 1 257,-2-2-417,-20-19-192,3 20 352,-22-20-609,19 0-1376,-19 21-2179,19-21-8936</inkml:trace>
  <inkml:trace contextRef="#ctx0" brushRef="#br0" timeOffset="17482.99">1818 7329 9513,'-20'0'128,"20"19"416,0-19-192,0 0 1218,0 0-257,0 0-1025,0 0-255,0 0 447,0 0 289,0 0-97,20 0-95,-1 0-65,1 0 33,-1 0-97,2 0 33,-1 0-97,18 0-192,3 0 33,19 0 63,-21 0-224,21 0 64,0 0 128,-2 0-128,-17 0-32,19 0 193,-2 0-289,2 0 96,0 0 224,-21 0-256,2 0 64,17 0 0,-17 21 129,19-21-353,-22 0 192,3 0 0,17 0-32,2-21 0,0 21-32,-21 0 0,21 0 64,-19 0-96,-2 0 64,21 0 0,-2 0 0,-17 0 0,19 0-32,-22 0 64,3 0 97,-2 0-290,2 0 97,-3 0 32,22 0 33,-21 0 31,2 0-96,-2 0 32,21 21 128,-20-21-224,-1 0 160,21 0-160,-21 0 96,2 0 96,-3 0-256,3 0 128,17 0 192,-17 0-288,-2 0 256,1 0-128,-1 0-128,2 0 128,-2 0-32,1 19 32,-1-19 0,-18 0-64,18 0 160,2 0-160,-2 0-32,-20 0 160,22 0-128,-3 0 192,-18 0-256,21 0 128,-22 0 0,0 0 160,22 0-384,-22 0 384,1 0-352,1 0 320,-2 0-320,1 0 160,20 0 160,-40 0-192,20 0 64,-1 0-192,1 0 160,-20 0 64,0 0-32,0 0 32,0 0 161,0 0-129,0 0 480,0 0-319,0 0 95,0 0-192,-20 0-128,1-19 0,-1 19 128,-1-21-256,2 21 96,-1-19 128,1-1-224,-2 20 32,1 0 64,1-20 0,0 20 128,19 0-288,0 0 288,0 0-384,0 0 160,0 0-609,0 0 193,0 0 384,19 0 64,0 20 64,1 0 0,1-20 0,-2 19 0,-19 2 0,20-2 0,-1-19-32,-19 20 64,0 0 0,0 0 224,0-20-224,0 20 256,-19 0-96,-1-20 0,-20 19-95,20 1-65,-18-20 160,16 20-480,3-20-257,0 0-512,-1 0-961,-1 20-640,-18-20-4677</inkml:trace>
  <inkml:trace contextRef="#ctx0" brushRef="#br0" timeOffset="18544.06">3087 6892 8488,'0'-20'128,"0"20"2018,0-20-737,0 20 449,0 0-225,0 0-448,0 0-512,0 0 0,0 0-225,0 0-288,0 0-256,0 0 288,0 20 321,0 0-97,0 20 193,0-21-353,0 21 0,0-1-128,0-18 97,0 19-225,0-21 96,0 1-32,0 0-128,0 0 256,0 0-192,0-20 96,0 0-224,0 0 224,0 0 96,0 0 321,0 0 31,0-20-352,21 20-288,-21-40 192,0 20-96,20 1 0,-1-21 0,-19 19 193,20-18-290,1 20-31,-21-2 96,19 2 96,-19 19-160,20 0-160,-20-21 64,0 21 64,0 21 224,19-21-96,-19 19 0,0 21 192,0-20-160,21 20 32,-21-20-160,0 19 96,0-19 32,0 0 0,0-20 96,20 20-224,-20-20 288,0 0-288,0 0 416,0 0-63,0 0-161,19-20 160,-19 0-384,19 0 128,22-19-192,-21 19-32,-1-20 95,22 20 65,-41 1-32,19 19-160,0-21 128,1 21 32,-20 0-192,21 21 672,-2-2-96,-19 1-128,20 20 33,-1-20 127,-19 0-160,22-1-96,-22 21-96,0-20 64,19 0-801,-19 0-992,19-1-1218,1 1-5990</inkml:trace>
  <inkml:trace contextRef="#ctx0" brushRef="#br0" timeOffset="23417.33">8467 7210 7334,'-20'0'1794,"20"0"-641,0 0-672,0 0-161,0 0 128,20 0 417,-20 0 160,19 0-96,2 0-160,-1 0-161,-1 0 1,1-20-193,20 20 1,-1 0-1,-18 0-64,18 0-95,2 0-33,-2-20-32,1 20-32,-1 0 129,2 0-225,-2 0 128,21 0 128,-22 0-256,3 0 288,17 0-352,2 0 161,0 0-65,0 0 0,-21-20 0,21 20-32,0 0-64,-21 0 224,21 0-352,0 0 160,-21 0 160,21 0-256,-2 0 352,-17 20-223,19-20-97,-2 0-97,-17 0 386,19 0-193,-2 0 0,2 0 128,-19 0-320,17 0 224,2 0-32,-19 0-64,-3 0-160,23 0 480,-23 0-160,22 0-256,0 0 160,-21 0 64,21 0-32,0 0-96,-1 0-32,-19 0 32,20 0 32,-2 0-192,2 0 224,-19 0-64,17 0 193,-17 0-33,17 0-417,-17 0 514,-2 0-161,-18 0-256,18 0-1,-20 0 386,22 0-385,-22 0 192,1 0 32,-20 0 0,21 0 448,-21 0-512,0 0 288,0-20 225,0 20-289,0 0-160,0-20-128,-21 20 128,1-20 0,20 20-320,-19-19 448,-1 19-96,-1-20-96,2 20-96,-1-20 192,1 20-96,19 0-320,-21-21 512,21 21-256,0 0 32,0 0-128,0 0-769,0 0 897,21 21 160,-2-21-288,1 20 320,-1 0-224,2-1 96,-1 1-160,-1 0 128,-19 0 0,20 0 192,-20 19-224,0-19 288,-20 0-224,20 0 97,-19-20 159,-1 20-288,-1 0 160,2-20-576,-1 19-802,1-19-799,-2 21-738,-18-21-4388</inkml:trace>
  <inkml:trace contextRef="#ctx0" brushRef="#br0" timeOffset="24288.38">8944 6673 6309,'0'-19'1314,"0"-1"768,0 20-1185,0-20 1152,0-1-799,-20 21-386,20 0-95,-19 0-256,-3 0-33,3 0-31,0 0-33,-1 21 96,-1-1-95,2 0 63,-1 19 1,1-19-129,-2 0 64,21 0-416,0 0 97,0-1-65,0 1-193,21-20 226,-2 20 191,20-20-512,-18 0-385,18 0-320,2 0-641,-2-20-736,1 20-1409</inkml:trace>
  <inkml:trace contextRef="#ctx0" brushRef="#br0" timeOffset="24640.4">9141 6634 12075,'0'0'416,"-19"0"2115,19 0-1827,0 0-287,0 0 31,0 0-448,0 0-544,0 0-1026,0 0-1857</inkml:trace>
  <inkml:trace contextRef="#ctx0" brushRef="#br0" timeOffset="24770.41">9122 6713 9416,'-20'20'64,"20"-20"1474,0 0-833,0 20 63,0-20-543,0 0-450,0 0-1729,0 0-2978</inkml:trace>
  <inkml:trace contextRef="#ctx0" brushRef="#br0" timeOffset="25064.43">9261 6654 10986,'0'0'769,"0"0"1024,0 0-223,20-20-161,-1 20 0,2 0-704,-1 0-64,-1 0-289,22 0-256,-2-20 0,-20 20-128,22 0-288,-3 0-801,-16 0-385,-3 0-928,1 0-2499</inkml:trace>
  <inkml:trace contextRef="#ctx0" brushRef="#br0" timeOffset="25274.44">9281 6733 15534,'0'20'64,"0"-20"1185,19 0-640,2 0 736,-21 0-544,39-20-545,-19 20-31,20 0-290,-1-20-1312,2 20-1506,-22 0-6309</inkml:trace>
  <inkml:trace contextRef="#ctx0" brushRef="#br0" timeOffset="25682.46">9837 6474 10602,'0'0'640,"0"0"1218,0 0-1730,-19 20 1281,19 1 1,-22-1-449,22-1-257,-19 20 65,-20 2-353,39-21-320,-21 19 321,1-19-417,20 0-160,-19-20-64,19 20-65,0-20-864,0 0-705,19 0-672,-19-20-3043</inkml:trace>
  <inkml:trace contextRef="#ctx0" brushRef="#br0" timeOffset="25921.48">9777 6494 13068,'-20'0'448,"20"0"801,20 0-480,-1 0 448,3 0-96,16 0-512,3 0-385,-22-20 97,20 20-225,2 0-32,-2 0-32,1-19-385,-20 19-159,-1 0-417,-19 0-833,0 0-608,-19 19-2659</inkml:trace>
  <inkml:trace contextRef="#ctx0" brushRef="#br0" timeOffset="26098.49">9717 6654 12876,'-20'0'800,"20"19"-223,20-19 288,-20 0 448,21 0-64,-2-19-704,20 19-353,-17 0-96,16 0-160,-18 0-641,1 0-608,-2 0-1089,1 0-1922</inkml:trace>
  <inkml:trace contextRef="#ctx0" brushRef="#br0" timeOffset="26268.5">9659 6832 13708,'-20'0'289,"-1"0"1120,42 20-672,-1-20 672,-1 0-544,0-20-513,22 20-320,17 0-320,-17 0-1826,19-20-5413</inkml:trace>
  <inkml:trace contextRef="#ctx0" brushRef="#br0" timeOffset="26844.53">10374 6375 7911,'-22'0'737,"22"0"1985,-19 0-2017,19 0 512,-19 0 128,-1 20-544,-1 20 96,2-20 0,-1 19 0,-21 2 0,22 17-193,0-17-191,-1-2-289,20 21-416,0-20 256,0-21-160,20 21-161,-20-20-447,38 0-834,-16 0-480,-3-20-1441</inkml:trace>
  <inkml:trace contextRef="#ctx0" brushRef="#br0" timeOffset="27096.54">10432 6554 13356,'0'0'256,"0"0"33,0 20 223,0-1 930,-20 2-97,20-1-609,0 19-319,-19-19-161,19 0-256,0 20-64,0-20 128,0-1-448,0-19-513,19 20-737,-19-20-1152,20 0-1602</inkml:trace>
  <inkml:trace contextRef="#ctx0" brushRef="#br0" timeOffset="27328.56">10690 6535 11562,'-39'0'705,"19"0"1761,-1 19-1505,2 1 289,-1-1 159,-20 2-672,20 19-225,1-21 65,0 1-641,19 0 128,-22-20 256,22 20-448,22-20 256,-22 20-384,19-20-65,20 0-672,-18 0-480,18 0-1314,-20 20-3266</inkml:trace>
  <inkml:trace contextRef="#ctx0" brushRef="#br0" timeOffset="27499.57">10750 6812 10698,'-20'40'224,"20"-20"1858,-19 0-1185,19-1 544,-21 2-96,1-2-512,1-19-641,-1 21-32,20-2-96,-21-19-288,21 0-705,0 0-1089,0 0-2754</inkml:trace>
  <inkml:trace contextRef="#ctx0" brushRef="#br0" timeOffset="28105.6">10969 6593 13036,'19'-19'480,"-19"19"962,0 0-545,0 0 416,0 0 224,0 0-992,0 19-33,-19 2 257,19-1 64,-20 0-353,-1 19-352,21-19 0,-19 0-64,19 20-256,-20-21 449,20-19-257,0 20-32,0-20-1,0 0-127,0 0 160,20 0 96,-20-20-160,19 1-192,2-1-128,-1-20 128,18 20 95,-16 0-159,-3 1 224,-19-1 96,19 20 0,-19 0-96,0 0 256,0 0 0,0 20 128,0-20-159,0 19 351,-19 1-224,19 0-384,0 0 160,-19 0 160,19-20-384,0 20 320,0-20-512,0 0 448,19 0-128,-19 0 64,19-20-160,1 20 64,1-20 0,-1 20 160,-1 0-353,0 0 161,-19 0 128,0 0 64,20 0 64,-20 20-128,0-20-192,0 20 192,21-20-800,-21 19-674,0-19-928,0 0-2627</inkml:trace>
  <inkml:trace contextRef="#ctx0" brushRef="#br0" timeOffset="28347.62">11445 6355 14381,'39'0'352,"-39"0"1634,41 20-1377,-22 21 832,-19-22 97,0 20 544,0 22-1346,-19-3 450,-2 3-674,1-2-448,-19-19 384,18-1-512,-18 1 385,20 0-1122,-2-20-993,21 20-1697,-20-40-6438</inkml:trace>
  <inkml:trace contextRef="#ctx0" brushRef="#br0" timeOffset="29180.66">12100 7190 16271,'0'0'-192,"0"-20"-321,20 20-544,-1 0 192,1 0-3042</inkml:trace>
  <inkml:trace contextRef="#ctx0" brushRef="#br0" timeOffset="29323.67">12438 7170 14765,'0'0'449,"19"0"-737,-19 0 288,19 0 64,-19 0-160,22 0-1378,16-20-3587</inkml:trace>
  <inkml:trace contextRef="#ctx0" brushRef="#br0" timeOffset="29442.68">12835 7190 9769,'0'20'3139,"0"-20"-3844,0 0 161,19 0-3108</inkml:trace>
  <inkml:trace contextRef="#ctx0" brushRef="#br0" timeOffset="29569.69">13112 7190 13260,'19'20'-544,"3"-20"1088,-22 0-480,19 0-64,0 0-1345</inkml:trace>
  <inkml:trace contextRef="#ctx0" brushRef="#br0" timeOffset="29700.69">13490 7269 15758,'0'20'577,"0"-20"-1057,0 0-1154</inkml:trace>
  <inkml:trace contextRef="#ctx0" brushRef="#br0" timeOffset="31205.78">14085 7329 6854,'0'0'224,"0"0"513,0-20-96,19 20 1280,-19 0-768,20 0-416,1 0 32,-2 0 96,1-20-33,20 20-191,-1 0 128,2 0-193,-2 0 1,1 0-65,18 0-63,2 0-65,-19 0 1,17 0-353,2 0 320,20 0-288,-20 0 64,-2 0 64,22 0-32,-20 0 1,19 0-65,-19 0 224,0 0-352,-2 0 288,2 0-352,-19 0 224,17 0 64,-17 0-96,17 0-224,-17 0 417,-2 0-225,1 0 0,20 0-160,-21 0 96,2 0 96,-2 0-32,21 20 32,-22-20-96,3 0 64,-2 0 0,2 0-160,-3 0 256,3 0-224,-2 0 32,-20 0 224,22-20-256,-22 20 64,22 0 160,-22 0-128,20 0-32,-18 0-96,-1 0 64,-1 0 160,22 0-64,-22 0-224,1 0 160,-1 0 0,22 0 64,-22 0-96,0 0 64,3 0-64,-3 0 64,0 0 0,1 0-32,1 0 0,-1 0 160,-1 0-320,0 0 256,3 0-192,-3 0 64,-19 0 64,19 0 0,1 0-32,-20 0 64,0 0 0,0 0 193,0 0-257,0 0 160,21 0 32,-21 0 64,0 0-128,0 0-32,-21 0-31,21 0-65,0-20-65,-20 20-127,20 0 288,-19-20-352,0 20 416,-3-20-320,3 20 160,0-19-32,19 19 192,-20 0-288,20 0 160,-21 0 0,21 0-64,0 0-64,0 0-64,0 0-513,0 0 705,21 0 32,-21 19-160,20 1 64,-1 0 0,0-20 128,-19 20-160,22 0 192,-3 0-288,-19-20 192,0 19 96,0 2-96,0-2 97,-19 1 31,-3 0 192,3-20-352,0 20 128,-1-20-64,-1 20-96,1-20-224,20 0-705,-19 0-801,0 20-1184,19-20-8105</inkml:trace>
  <inkml:trace contextRef="#ctx0" brushRef="#br0" timeOffset="33097.89">15614 6852 7366,'-21'0'65,"1"0"2273,1 0-1057,-1 0 577,-1 0 128,2 20-609,-20 0 64,18-1-160,1-19-256,1 21-480,19-2-225,0 2-224,0-21 0,19 19 1,1 1-1,20-20-96,-1 19-1282,21-19-1056,0 0-4100</inkml:trace>
  <inkml:trace contextRef="#ctx0" brushRef="#br0" timeOffset="34300.96">20238 7348 6982,'0'0'1249,"21"0"-1121,-21 0 1922,19 0-96,1 0-128,-1 0-545,3-19-320,36 19 32,-18 0 0,18 0-352,22 0-97,-1 0 97,1-20-225,21 20 97,-3 0-417,1 0 192,0 0 32,0 0-64,2 0 97,-2-20-321,-1 20 32,1 0-32,2 0 64,17-20-32,-19 20-32,-19 0-32,-1-20 96,0 20-96,1 0 96,-1 0 32,1 0-96,-20 0 0,0 0 0,-2 0 33,2 0-65,0 0 0,20 0 0,-22 0 0,2 20-161,-19-20 65,-3 0 64,3 0-64,-22 0 96,1 0 0,-20 0 32,0 0 192,0 0-127,0 0 223,0 0-224,-20-20-480,1 20 255,-2 0-31,-18 0 64,-2-20-64,22 20 128,-20 0-32,-2 0 64,22 0 64,0-19 0,19 19 0,-22 0 96,22 0-256,0 0 32,0 0-128,22 0-128,-3 0 224,0 0 64,22 0-1,-21 19 66,-1-19-290,0 20 289,3-20-192,-22 20 96,0 0 352,0 0-288,-22 0 128,3-1 289,0-19-353,-22 21 224,21-21-320,-18 19-96,16-19-673,-16 0-672,18 0-833,-1 0-3011</inkml:trace>
  <inkml:trace contextRef="#ctx0" brushRef="#br0" timeOffset="35095">22145 6773 11883,'19'-40'480,"-19"40"1506,0-20-513,0 20 225,19 0-160,-19 0-706,0 0-639,0 0-129,0 20 832,-19 0-511,19 0 31,0-1-63,0 1-65,-19 0-32,19 20-192,0-20 64,0-1-192,0-19 224,0 0-256,0 21 320,0-21-288,0 0 160,0 0 289,0-21-129,19 21-192,0-19-64,1-1-96,21-20 32,-22 20 0,22 0-64,-22 20 0,0-19 32,1 19 128,-20 0-128,0 0 128,0 0-129,0 19 258,0-19-33,0 20 0,0 0 0,0 0-96,0 0 0,0-20-32,0 0 32,0 20 96,0-20-192,0 0 128,21 0 160,-2 0-224,1 0 0,-1-20-224,2 20 160,-1-20 32,19 20 64,-18-20-352,-21 20 224,19 0 64,-19 20 160,20-20 64,-20 20-128,0 0 160,0-1-32,0 2-256,19-2-160,-19 2-1089,0-2-2018,19-19-4421</inkml:trace>
  <inkml:trace contextRef="#ctx0" brushRef="#br0" timeOffset="37462.14">6263 8818 6470,'0'0'1953,"0"0"-543,0 0-193,0 0 0,0 0 128,0 0-224,0 0-192,0 0 32,0 0-160,0 0-192,0 0-129,0 0-288,0-20-160,0 20 128,20-19-128,-20 19 65,21-21-33,-2 2-32,1-21 0,-1 20 128,3 1-224,-3-22 96,0 21 0,-19-19 160,20 19-352,1 0 192,-21 20-64,0-20 128,19 20-32,-19 0 32,0 0 0,20 0 160,-1 20 257,-19 0 192,21 0-513,18 19 256,-19-19-96,1 0 65,-2 1-385,1-2 96,-1 1-32,2-1-64,-1-19-288,-1 21-1089,-19-21-417,19 0-993,-19 0-4131</inkml:trace>
  <inkml:trace contextRef="#ctx0" brushRef="#br0" timeOffset="38204.18">6463 8898 6886,'0'0'1377,"0"0"-224,0 0 97,0-20-193,0 20-96,0 0-129,0 0-31,0 0-224,0 0-161,0 20-96,0-20 225,0 19 256,0 21 31,0 0-31,0-1-160,0 22 127,-21-3-415,21 22 63,-20 0-31,1 19-353,19-20 352,-19-19-192,19 20 160,0-20-255,-22-1 95,22 0-32,0-19-128,0-20 64,0 20 0,0-40-256,0 19-545,0-19-704,0 0 0,0-19-673,0-1-3556</inkml:trace>
  <inkml:trace contextRef="#ctx0" brushRef="#br0" timeOffset="41312.36">6323 8997 6374,'0'0'800,"0"0"225,0 0-128,0 0 128,0 0-256,0 0-225,0 0-63,0 0-65,0 0-160,0 0-63,0 0 31,0 0 32,20-20-32,-20 20-32,0 0 33,19-20-97,-19 20 64,22-20-96,-22 20 0,19-20 0,-19 20 64,0-19-96,19 19 97,-19-20-1,0 20 0,0 0-32,0 0 64,20 0 32,-20 0 65,0 0 95,0 0 225,0 20-289,0-1-64,0 1-64,21-20-128,-21 20 0,0-20-64,0 20-288,0-20-1121,19 20-2082</inkml:trace>
  <inkml:trace contextRef="#ctx0" brushRef="#br0" timeOffset="42342.42">6463 8917 6566,'0'-19'2498,"0"19"-448,0 0-384,0 0-1,0 0-320,0 0-704,0 0-96,0 0 415,0 19-287,19-19-224,-19 0-385,20 20 224,-20-20-416,19 20-577,-19-20-1313,21 20-3459</inkml:trace>
  <inkml:trace contextRef="#ctx0" brushRef="#br0" timeOffset="43026.46">6304 10031 12427,'0'18'-32,"0"-18"1281,0 21 641,0-2-128,-21 2-449,21 17-480,0-17-385,0-1-159,0-1-193,-20 2-96,20-1-128,0-20-289,0 18-672,0-18-833,20 21-960,-20-21-2051</inkml:trace>
  <inkml:trace contextRef="#ctx0" brushRef="#br0" timeOffset="43289.47">6521 9990 13708,'0'21'129,"-19"-21"-65,19 20 544,-39-2 225,18 22 544,1-19-288,-18-1-512,16 19-65,3-39 289,19 20-320,0-20-321,0 0-96,0 0 224,19 0 609,22 0-256,-22 0-193,41 0-96,-21 0-288,2 0 97,-22 0 63,22 0-320,-22 19 32,1-19-1410,20 0-1921</inkml:trace>
  <inkml:trace contextRef="#ctx0" brushRef="#br0" timeOffset="44628.55">18114 8838 7399,'0'0'1921,"0"0"-479,0 0-193,0 0-32,0 0-96,0 0-128,0 0-192,0 0-65,0-20-287,0 20-129,0 0-64,21-20-63,-21 1-97,19-2 0,1 2-32,-20-21 0,19 20-64,3-20 32,-22 20 32,19-19-64,0 19 64,-19-20-32,20 20-32,-1 0 96,-19 1 32,0-1 161,21 20 95,-21 0-224,0 0-32,0 0-32,20 20 289,-20-1 95,19 21-128,1-20 33,1 20 63,-2-1 129,1 2-449,-1-22 64,2 1 96,-1-1-352,-1 2 321,0-2-354,-19 2-287,22-21-577,-22 19-929,19-19-896,-19 20-4421</inkml:trace>
  <inkml:trace contextRef="#ctx0" brushRef="#br0" timeOffset="45285.58">18292 8957 6085,'0'0'1666,"0"0"288,0 0-225,0 0-1120,0 0 320,0 20 512,0 0-128,0 0 65,0 19-353,0 21 0,0-1-96,-19 21 31,19 0-415,-20 19-97,1-21-63,0 43 287,-3-22-351,3 20-65,-1-19-128,20-20 128,-19-1-128,19-41-64,0 3-32,0-22 1,19 2 63,-19-21-449,20-21-287,-20 2-770,19-1-1056,3-19-1250</inkml:trace>
  <inkml:trace contextRef="#ctx0" brushRef="#br0" timeOffset="45946.61">18135 9076 6566,'0'0'1793,"0"-20"-127,0 20-97,0 0 33,0 0-161,0 0-448,0 0-224,0 0-256,0 0-193,0-20-32,19 20-192,-19 0-32,20-19 64,-1-1-64,3 20-32,-3-20-32,0 0 32,-19 20-64,20-20 64,-20 20-32,0-20 65,0 20 159,0 0 64,0 0-128,0 20 193,0 0 543,19 0-415,-19 0-97,0 0-160,21-1 33,-21 1-353,20 0 160,-1-20-1217,-19 21-1250,20-21-5284</inkml:trace>
  <inkml:trace contextRef="#ctx0" brushRef="#br0" timeOffset="46628.66">18056 10329 9801,'0'-21'608,"-22"21"1154,22 0 288,0 0-897,0 21 192,0-2-256,-19 21-288,19-21-224,-19 1 223,19 20-511,0-20-289,-20 19 96,20-18 96,0-21-288,0 20-449,0-20-319,0 19-258,20-19-415,-20 0-32,19-19-385,0 19-1570</inkml:trace>
  <inkml:trace contextRef="#ctx0" brushRef="#br0" timeOffset="46873.68">18273 10329 11338,'19'-21'609,"-19"21"640,-19 0-64,-1 21-224,1-21 416,0 19-352,-3 0-160,-17 2-160,20-2 96,-2 1-33,21 1-287,-20-21-257,20 19-160,0-19 160,20 20-224,-20-20 353,21 20-161,18-20-224,-20 0 64,3 19-32,16 2-289,-18-21-960,-1 20-576,2-1-1827</inkml:trace>
  <inkml:trace contextRef="#ctx0" brushRef="#br1" timeOffset="52079.97">6542 10645 5829,'20'21'352,"-20"-1"161,19-20-33,-19 19 1,20 1-97,1-20-160,-2 20 1,1-20-1,-1 20 32,2 0 160,-1 0-255,-1-20-65,22 20 32,-22-1-192,1-19 128,18 20-32,-16 1 608,16-2-351,-18 1-161,20 0-32,-1-1 128,-17 1 0,36 1-64,-18-2-128,-1 1 33,21 0 31,0 0-32,0-1 0,-21 2-32,21-2 32,0 1 0,-2 0 64,2 0-32,1-20 32,-3 20-64,2 0-32,0-1 0,19 1 32,-19 0 0,20 0-31,-1 0-1,1-20 64,-3 20-32,3-1-64,-1 1 0,-19-20 96,20 20-64,19 1 32,-20-21-32,0 19 0,22-19 0,-23 20 160,23-20-96,-3 20-32,-18-20 32,19 20 0,-20-20-63,1 19 31,-1-19-32,20 21-32,-20-21 64,1 0-32,19 19-32,-20-19 96,22 0 0,-22 0-64,-21 0 32,22 0 0,-20 0-64,-21 0 32,21 0-64,-20 20-512,19-20-1955</inkml:trace>
  <inkml:trace contextRef="#ctx0" brushRef="#br1" timeOffset="52791.01">11465 11420 9096,'0'-20'-64,"-20"20"160,-1 0-128,2 20 449,-20-20 575,18 21 162,-18-2-322,-2 1-223,2-20-257,20 20-192,19-20-160,0 0-96,0 20 0,0-20 0,19 0 128,1 0 32,20 19-128,-20-19 128,19 21-64,-18-2 0,-2 1 96,-19 0 0,0 0 129,0-1 351,-19 2 129,-2-2-97,-18 1-63,19 0-193,-40 0-128,20-20-63,20 0-129,-18 0-321,38 0-383,-20 0-481,20 0-673,20 0-1473,-1 0 192</inkml:trace>
  <inkml:trace contextRef="#ctx0" brushRef="#br1" timeOffset="53240.04">11742 11539 9096,'41'-39'128,"-41"39"897,0 0 256,-20-20-800,-1 20 224,2 20-65,-20-20 257,-21 39-32,19-18-32,-17 18 63,17 1-159,2 0-288,18-1-225,2-19-192,19 0-96,0 0 32,19-20 64,2 0-32,-1 0 96,19-20-288,1 0-129,20 0-127,-21 0-65,2 1 97,-2-2 32,1-18-33,-20 19 225,-1 0 32,0 20 64,-19-19 64,22 19 96,-22 0 256,-22 0-32,22 19 1,-19 1 127,0 0 1,-1 19-33,-1-18-192,2 18-64,19-19-160,0 0-32,0 0-320,0-20-385,0 0-288,19 20-512,2-40-834,-1 20-1697</inkml:trace>
  <inkml:trace contextRef="#ctx0" brushRef="#br1" timeOffset="53750.07">12040 11500 11082,'0'-20'577,"-19"20"864,19 20-800,-21-20 736,1 39-96,1-18-352,-1-2-321,-1 1-319,2 0-225,19 0-32,0-1 0,0-19 0,0 21-96,19-21 0,-19 0-32,21-21-32,18 21-65,-19-19-95,1-1 96,18 0 64,-20 0 64,2 1-64,-1-2 128,-1 21-96,-19 0 64,20 0 192,-40 21 96,20-2-32,-19 1-64,-1 0 64,20 0 1,-21-20-161,21 19-96,0-19 0,0 0 0,21 0 128,-1 0-160,-1-19-128,22-1-65,-22 0 33,20 20 32,-18-20 64,-1 1 0,-1 19 0,-19 0-1,19 0 386,-19 19 127,-19 1 32,19 0-127,-19 19-97,-1-18-96,20-21-64,0 39-32,0-39-224,0 20-449,0-20-576,20 0-865,-1-20-1890</inkml:trace>
  <inkml:trace contextRef="#ctx0" brushRef="#br1" timeOffset="54093.09">12457 11639 10954,'-19'40'416,"19"-40"-608,0 0 288,0 0 32,19 0 321,-19 0 31,19 0-160,3 0-191,16 0-1,-18-21-128,21 21 32,-22 0 32,0 0-32,1-19-64,1 19-64,-21-20 64,0 20-96,0 0-65,-21 0-127,1-20 128,1 20 160,0 0 128,-3 0 288,-17 0 353,20 20 416,0-20-192,-3 20-288,22 20-161,-19-21-160,19 1-287,19 0 31,-19 0-192,41 0-929,-2 0-1762,2-20-3779</inkml:trace>
  <inkml:trace contextRef="#ctx0" brushRef="#br1" timeOffset="54517.11">11544 12116 12171,'0'-21'416,"20"21"417,-20 0-224,0 0 864,0 21-1473,-20-2 1730,20 1-1314,0 0 65,-19 0-289,19-1-192,0 2 64,0-2-32,0 2-288,0-2-417,0-19-608,19 0-673,-19 0-1281,20-19-1313</inkml:trace>
  <inkml:trace contextRef="#ctx0" brushRef="#br1" timeOffset="54765.13">11802 12016 11627,'0'0'-33,"-19"20"546,-1 0 64,-1 0 672,2-1-192,-1 2-481,-21-2-223,22 1-129,19 0-32,-19-20-256,19 20 128,0-20-128,0 0 32,0 19 0,19-19 32,0 21 32,-19-21-32,22 19-32,-3-19-353,1 0-607,-1 21-674,2-21-961,-21 0-736</inkml:trace>
  <inkml:trace contextRef="#ctx0" brushRef="#br1" timeOffset="55199.15">11881 12214 7206,'0'0'417,"0"0"1152,0 21-448,0-21 257,20 0-610,-1 0-319,2-21-289,-1 21 64,-1 0-32,1-19 0,1 19-63,-2-20 63,-19 20-160,20-20 64,-20 0 96,0 20-64,0-19 64,0 19-64,-20 0-95,1 0-1,-2 0 192,1 19 352,1 1 129,-1 0-128,-1 0-65,2-1 97,19 2-65,0-2-480,0-19 353,0 21-257,19-2-64,2 1-192,-1-20-96,-1 20-385,1-20-640,1 0-577,-2 0-1697,20-20-2563</inkml:trace>
  <inkml:trace contextRef="#ctx0" brushRef="#br1" timeOffset="55374.16">12259 12175 12363,'0'0'321,"0"0"-129,0 0 737,0 20 160,20-20 64,-20 19-673,19-19-288,0 21-160,3-2-288,-3-19-865,1 21-1185,-1-21-2339</inkml:trace>
  <inkml:trace contextRef="#ctx0" brushRef="#br1" timeOffset="55563.17">12635 12175 8776,'0'20'4740,"-19"-20"-3747,-22 19 513,22 2-577,-39 19 640,17-1-512,-19 1 64,21 0-160,-2-1-769,22 1-128,-20-20-32,-1 19-480,1-19-833,-2 0-385,22 20-1761</inkml:trace>
  <inkml:trace contextRef="#ctx0" brushRef="#br1" timeOffset="56680.24">13131 11817 8840,'0'0'0,"0"0"-352,0 0 672,22 0 417,-3 0 352,0 0 160,1 0-224,1 0-96,-1 0-65,18 0-159,3 0-96,-2 0-289,1 0 32,19 0-160,1-19 1,0 19-161,0 0 0,-2 0 64,21 0-64,-19-20 96,1 20-96,18 0 577,0 0-385,1 0-128,-22-20-32,22 20-64,-1 0 0,0 0 0,-19 0 96,20 0-160,-1-20 160,1 20-96,-1 0 32,1 0 0,-1 0-32,1-20 32,-1 20 0,1-20 0,-1 20-32,0-19-64,-20-2 160,20 21-32,1-19-64,-1 19-96,0-20 256,22 0-224,-21 20 64,-1-20 0,1 1 0,-3-2-128,-17 2 224,20-1-96,-20 20 0,19-20 64,-19 0-192,-2 1 256,22-2-160,-20 1 0,19 0-32,-19 1 32,20-1 0,-1 0 64,-21 0-64,22-20 96,-20 21-128,0-1 128,0 0-96,-2 0 32,2 0-32,0 0 32,-21 1 64,21-2-64,-21 2 0,2-1 0,-2 0 32,1-19-64,-20 18 64,20 1-32,-20 1 0,-1-1 160,0 20-224,-19-20 96,22 20 0,-22-19-224,0 19 288,19 0-96,-19 0-96,0 0-705,0 0-800,0 0-2723</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2-01-13T20:12:19.90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00FF"/>
    </inkml:brush>
  </inkml:definitions>
  <inkml:trace contextRef="#ctx0" brushRef="#br0">19623 4885 6854,'0'-20'1345,"0"1"481,-19 19-513,19 0-672,-21 0-1,-18 19 33,20 1 160,-22 0 160,2 20 32,-2 0 160,3-1-480,16 1-65,-16-20-480,18 19 33,20-19-1,-21 1-96,21-21-513,21 19 738,-1 2-353,-1-21-128,0 0 256,22-21-225,-2 2-351,2-2 32,-3 1-1,-16 1 33,16-21 95,-18 21 161,-20-2 128,21 1-32,-21 1 96,0-1 160,0 20 161,-21 0-1,21 0 0,0 0-223,-20 20 63,1 19 288,0-18-63,19 18-225,-22 0-64,22-19-64,0 20-256,0-19 192,22-2-192,-22 0-33,19 2-928,0-1-640,22-20-1763</inkml:trace>
  <inkml:trace contextRef="#ctx0" brushRef="#br0" timeOffset="566.03">20100 5064 13805,'0'0'448,"0"0"-160,0 0 1,0 0 319,20 0 994,-1 0-417,0 0-320,41 0-385,0 0 321,20 20-449,-1-20-64,20 0-192,-19 0 1,-1 0-354,1 0 578,-1 0-514,-19 0 225,-21 0 225,2 0-449,-22 0 608,0 0-544,1-20 32,-20 20 800,0 0-832,0-19 481,0 19-706,-20-21 353,1 1 289,0 1-321,-3 19-1,3-20 66,-1 20-610,1-20 1346,-2 20-1314,21 0 705,0 0-800,21 0 255,-2 20 546,1-20-386,21 20 738,-3-1-609,-18 1 96,20 1-353,-20-2 546,19 1-97,-39-20-160,0 20-97,0-1 354,0 1 415,-20 1-608,-19-2 385,-1 21-257,1-21-32,-2-19-32,2 21-32,20-21-897,19 0 64,0 0-1153,19 0-928,1 0-2019</inkml:trace>
  <inkml:trace contextRef="#ctx0" brushRef="#br0" timeOffset="852.04">21885 4985 14445,'21'-20'192,"-21"20"897,-21 0-256,2 0-256,-20 0 544,-2 20-256,-17-1 224,-2 1 64,19 1-481,22-2-287,-1 21-97,1-21-288,38 1 192,1 1-96,-1-2 0,22 2-320,19-2-929,-2-19-448,22 0-161,-20 0-2242</inkml:trace>
  <inkml:trace contextRef="#ctx0" brushRef="#br0" timeOffset="2582.14">19445 5760 11659,'0'0'-97,"0"19"1,-21-19 385,21 40 1248,0-20 289,-20 20-801,20-1-321,-19 22-63,19-2-289,-19 1-95,-3-21-193,22 21 0,0-42-64,0 3 64,0-1-32,0-20 32,0 0-96,0 0 96,0-20-256,22-1 0,-3 3-225,20-22-63,2 20-33,-22-1 129,22 21 224,-22 0 0,0 0 96,1 21 128,1-1-32,-2 0 192,-19 18 32,0-17 257,-19-1 159,-2 21 65,1-22 32,-18-19-225,-3 20 193,2-20-449,-2 0-320,3 0 320,16 0-31,3-20-578,19 20 129,0 0-1281,0-19 320,41 19-513,-3-21-1313,3 21-4516</inkml:trace>
  <inkml:trace contextRef="#ctx0" brushRef="#br0" timeOffset="3119.17">20120 6197 15150,'38'-20'256,"3"20"96,-2 0 609,1-20 128,21 20-96,16 0-288,-17-20-257,20 20-191,-20 0-193,19 0 64,1 0 160,-20 0-416,19-21 224,-21 21 128,-17 0-480,-2 0 672,-18-18-512,-2 18 0,1 0 449,-1 0-193,-19-20 0,0 20 0,0-21-288,-19 2 224,-1 19-256,1-20 128,-2 20 32,-18 0-192,20-21 224,19 21 96,-22 0-64,22 0-96,0 0-481,0 0 225,22 0 192,-22 21 320,38-21-320,-18 20 192,20-1-192,-20 2 192,-1-21-128,1 20-32,-20-2 160,0 3 96,0 19 225,-20-20-257,1-2 288,-20-18-95,18 21 95,-18-1-512,-2-20 512,22 0-544,19 0-96,-20 0-609,40 0-928,-20 0-513,19 0-577,3 0-3235</inkml:trace>
  <inkml:trace contextRef="#ctx0" brushRef="#br0" timeOffset="3618.2">21509 5979 10858,'0'-20'4004,"0"-1"-3204,0 21 257,0 0-128,0 0 128,0 0-320,0 21 256,0-1-160,0-2-577,0 23 192,0-22-191,0 22-289,-19-2 64,19-19-64,0 20-225,0-22-511,0 3 159,0-21 577,19 0-32,-19-21 96,19 3-160,1-2-96,1 0-1,-21 0-287,19-1 128,1 3 159,-20 18 97,19 0-64,-19 0 256,22 0 32,-22 18 481,0-18-225,19 21-192,-19-1 64,19-20-95,1 0 127,1 0 160,-2 0 1,1-20-129,20-1-128,-1 3-32,-19-2-64,20-20-32,-20 20-32,-1-1-352,0 3-833,-19-2-609,22 20-1954</inkml:trace>
  <inkml:trace contextRef="#ctx0" brushRef="#br0" timeOffset="5170.29">19465 7011 9737,'-61'0'64,"42"19"1794,0 2-321,-22 19 705,2-21-416,18 21-545,2 0-416,-1-20-481,20 19-63,20-19-257,-1 0 128,22 0-288,19 0-96,-2-20-994,21 19-864,1-19-3042</inkml:trace>
  <inkml:trace contextRef="#ctx0" brushRef="#br0" timeOffset="5764.32">20278 7150 13196,'-19'0'416,"19"0"705,0 0-384,0 0 320,0 0 417,19 0-546,20 0 33,21 0 160,20 0-192,-1 0-96,1 20-545,18-20 1,-18 0-97,19 0-32,-20 0-64,-19 0 0,0 0 160,-21 0-352,-19-20 320,1 20-224,-2 0 65,-19 0-97,0 0 256,0 0 96,0 0-352,0-20 96,-19 20-256,-2-20 128,1 1 192,1 19-352,-1-20 384,1 20-352,-2 0 192,21 0 0,0-20-32,0 20-128,0 0-161,21 20 129,-21-20 224,39 20-32,-20-20 64,1 19-128,20-19 160,-20 20-32,-20 0-64,19 0 32,-19 0-64,-19-20 192,19 20 97,-20-1-33,-20 1-96,1 0-32,0 0-64,18 0 0,1-20-64,1 0 32,19 20-352,0-20-673,0-20-609,0 20-127,19 0 63,22-20-1857,-22 20-5766</inkml:trace>
  <inkml:trace contextRef="#ctx0" brushRef="#br0" timeOffset="6174.35">21468 7011 12011,'22'-39'2178,"-3"39"-480,-19 0-193,0-21-192,0 21 65,0 21-578,0-2-223,0 1 95,-19-1-191,19 22 63,-22-21-223,22 19 31,-19 1-288,19-20-160,-19 0 192,19-1-128,0 1-32,19-20 224,-19-20 128,19 1-223,3-1-33,16 0-64,-18-20 160,20 1-321,-1 19 225,2-21-32,-2 22-256,-18 19 320,-21 0-64,19 0 353,-19 19-1,0-19-64,0 41 257,0-21-353,0-1 0,0 21-96,0-20 96,0 0-576,20 0-641,-20-1-961,0-19-1697,0 0-4645</inkml:trace>
  <inkml:trace contextRef="#ctx0" brushRef="#br0" timeOffset="7562.42">20358 8004 17584,'-19'20'-160,"19"-20"-256,0 0 127,0 20-255,0-20-513,19 0-2659</inkml:trace>
  <inkml:trace contextRef="#ctx0" brushRef="#br0" timeOffset="7705.44">20397 8342 11755,'-20'59'2978,"20"-59"-3202,-19 20 64,19-20 224,19 20-64,-19-20-512,20 20-3140</inkml:trace>
  <inkml:trace contextRef="#ctx0" brushRef="#br0" timeOffset="7818.44">20416 8779 12812,'-19'39'-1954,"-1"-19"128</inkml:trace>
  <inkml:trace contextRef="#ctx0" brushRef="#br0" timeOffset="7939.45">20437 8977 8680,'0'40'3587,"0"-21"-3363,0-19 577,0 0-481,0 20-256,20-20-1345</inkml:trace>
  <inkml:trace contextRef="#ctx0" brushRef="#br0" timeOffset="8745.5">19465 10507 7623,'-20'-20'640,"-1"0"2083,21 20-801,0 0-321,0-19 65,0 19-801,0 0-481,21-21 32,18 21-63,-20 0 63,22 0-96,-22 21 161,22-2-225,-22 1-32,1 0-128,-1-1 193,-19 22-1,0-2 32,0-19-31,-19 20-1,-20-1 128,18 1 129,-18 0-225,-2-20-32,3 19-160,-3 2-96,21-22 481,1 1-673,19 0 128,0-20 96,19 19-32,22 1 128,-2-20 64,2 0-320,-3 0 32,3 0-256,-2 0-193,2 0-672,-3 0 32,-18-20-64,-1 20-801,2 0-1025,-21-19-2882</inkml:trace>
  <inkml:trace contextRef="#ctx0" brushRef="#br0" timeOffset="8925.51">19503 10765 13837,'-38'-20'512,"38"20"1378,0 0-1057,19 0 31,-19 0-383,41 0-321,-22 0-96,41 0-192,-21 0-801,21 20-1249,-2-20-2498</inkml:trace>
  <inkml:trace contextRef="#ctx0" brushRef="#br0" timeOffset="9487.54">20259 10686 14093,'-21'-20'640,"21"-1"-31,0 21 896,21 0 33,18-19-33,-20 19-288,41 0-31,0 0-129,-2 0-321,22 0-383,21 19-1,-22-19-256,20 0 96,-20 0 64,1 0-256,-1 0-96,-20 0 128,-19 0 0,-1 0 0,-18 0 193,-1 0-289,-20 0 224,0 0 128,0 0-224,-20-19-32,-1 19-128,-18-20-128,20 0 160,-22 20 32,2-19-32,-1 19 160,20-20-288,-18 20 192,38 0 0,-22 0-32,22 0-129,22 0 129,-22 0-32,19 20 160,20-20-256,-18 19 320,18 1-224,0 0 128,-18-1-64,-2 22-32,-19-22-96,0 1 192,0 0 193,-19 0-161,-2-20 0,1 20-128,-19 0 0,-1-20-32,1 20 96,-2-20-417,22 0-480,-1 0-192,20 0-1217,0 0-160,20 0-737,-1 0-5061</inkml:trace>
  <inkml:trace contextRef="#ctx0" brushRef="#br0" timeOffset="9934.56">21728 10645 11498,'39'-39'1153,"-20"19"1634,-19 1-1217,0 19 319,-19-20-511,-1 20-385,1 0-321,-22 0-95,3 20 256,-23 19-129,21-19-159,20 20-1,1-20-512,0-1 0,19 21 96,0-20-128,0 0-96,19-20 96,0 20-224,1-20-192,20 0-97,-20-20-95,21 0 31,-3 0 129,3 0 127,-22-19-63,1 19 32,20-20 128,-40 20 95,20 0 129,-20 20 64,0 0 321,0 0 95,0 0-223,-20 20 319,-1 19 193,2 2 160,-20-2-225,18 1-159,21 0-577,-20-1 128,40-19-577,-20 20-832,40-20-1217,-20-20-1538</inkml:trace>
  <inkml:trace contextRef="#ctx0" brushRef="#br1" timeOffset="14226.81">1639 8103 6470,'0'-20'2114,"20"20"-225,-20-20-191,0 20-449,0 0-480,-20 0-64,-1 0-257,2 0 32,-20 0 225,18 20 96,-37 0 96,17 20-32,-19 0 416,2 0-160,17 19-384,2 1-289,-1-21-352,20 1-192,20 0 128,0-1 64,20-19-128,20 0-224,-1 0-545,21-20-640,19 0-97,1 0-512,-1-20-1601</inkml:trace>
  <inkml:trace contextRef="#ctx0" brushRef="#br1" timeOffset="14921.84">1936 8163 11691,'0'20'128,"0"-20"961,0 0-385,0 0-415,0 0-193,0 0-673,0 0-1697,0 0-2018</inkml:trace>
  <inkml:trace contextRef="#ctx0" brushRef="#br1" timeOffset="15036.84">1936 8321 7943,'-19'21'2723,"19"-21"-3268,0 19 33,0-19-321,0 0-1217</inkml:trace>
  <inkml:trace contextRef="#ctx0" brushRef="#br1" timeOffset="15360.87">2056 8202 11659,'0'0'608,"0"-19"1250,0 19-289,0 0 97,20 0-513,-1 0-256,22 0-257,-3-20-63,3 20-417,17 0-128,-17-20 256,19 20-512,-2 0-192,-17 0-353,-2 0-128,-18 0-608,-2 0-1346,-19 0-2402</inkml:trace>
  <inkml:trace contextRef="#ctx0" brushRef="#br1" timeOffset="15563.89">2174 8302 14926,'-19'19'480,"19"-19"801,0 0-416,19 0 993,1 0-481,20-19-224,-1 19-672,21 0-1,20-20-352,-20 20-96,0 0-192,-2-20-705,-17 20-928,-3 0-930,-18 0-6502</inkml:trace>
  <inkml:trace contextRef="#ctx0" brushRef="#br1" timeOffset="17934.02">3147 8004 13452,'0'0'96,"0"-20"129,0 20 31,0 20 769,0 0 544,-19 0-640,19 19-416,0 1-65,-20 0-128,-1-1-95,2 1 63,-1 0-128,20-1-160,-19-18-32,19 18 96,-21-39-576,21 20-97,0-20-576,0 0-609,0 0-1249,0-20-3427</inkml:trace>
  <inkml:trace contextRef="#ctx0" brushRef="#br1" timeOffset="18164.03">3087 8024 13260,'-19'0'-96,"19"0"-64,19 0 961,-19 0 544,21 0-320,-1 0-417,19 0-255,1-20-161,-1 20-96,21 0-64,-21-20-32,2 20-288,-22 0-385,22 0-320,-41 0-608,19 0-1442,-19 0-1345</inkml:trace>
  <inkml:trace contextRef="#ctx0" brushRef="#br1" timeOffset="18353.04">3087 8202 8808,'-19'40'3459,"19"-40"-4067,0 0 1729,19 0 736,2-19-223,-1 19-737,19 0-545,-18-21-320,18 21 64,1 0-96,-1-19-224,-20 19-417,22 0-640,-41 0-961,0 19-1505</inkml:trace>
  <inkml:trace contextRef="#ctx0" brushRef="#br1" timeOffset="18521.05">3048 8441 8968,'-19'20'3203,"-2"-20"-3235,21 0 577,21 0 896,-2 0 32,1 0-736,-1-20-385,22 20-192,-2-20-160,1 20-608,-1-20-898,21 0-1729</inkml:trace>
  <inkml:trace contextRef="#ctx0" brushRef="#br1" timeOffset="18849.07">3882 7666 12235,'-39'-20'545,"39"20"1505,-21 0-1058,1 20-191,1 0 577,-22 20-161,22 0-481,-1-1 225,-20 21-512,20-1-65,20 1 0,-19 19-223,19-19-161,-19 0-64,19-1 64,19-19-97,0-1-95,1 1-128,1 0-673,-2-20 96,1 0-96,-1 0-96,2-20-384,18 0-929,-19 0-3524</inkml:trace>
  <inkml:trace contextRef="#ctx0" brushRef="#br1" timeOffset="19094.09">4000 7984 14733,'0'20'-128,"0"0"160,0 0 545,0-1 672,0 1 192,-20 20-640,20 0-609,0-1-63,0-18 63,-19 18-481,19-19 1,0 0-481,19-20-928,-19 19-962,20-19-1248</inkml:trace>
  <inkml:trace contextRef="#ctx0" brushRef="#br1" timeOffset="19317.09">4260 7924 12619,'-41'0'193,"21"20"1248,-20 0-224,1 20 641,-2 0-193,3-21-447,-3 21-418,21-20-479,1 0-289,19 0-64,0 0-32,19-1 96,-19 2-673,41-21-576,-21 19-224,18-19-1122,22 0-3266</inkml:trace>
  <inkml:trace contextRef="#ctx0" brushRef="#br1" timeOffset="19458.09">4438 8262 13196,'-20'59'1217,"-1"-38"801,2-2-513,-1 21-415,-20 0 31,1-20-801,20 19-480,-3-19-129,3 0-832,19 0-640,-20 0-2788</inkml:trace>
  <inkml:trace contextRef="#ctx0" brushRef="#br1" timeOffset="21744.24">4715 7706 12619,'0'0'32,"-19"0"801,19 0-320,0 20 288,-20-20 448,20 0-705,0 20-544,-19-20-64,19 20-32,0-20-288,0 19-513,19-19-545,-19 20-1024,0-20-1121</inkml:trace>
  <inkml:trace contextRef="#ctx0" brushRef="#br1" timeOffset="21905.25">4794 7726 6502,'20'0'2466,"-20"0"-1665,0 0 0,0 0 800,0 0-288,0 20-736,-20 0-513,20-20-64,0 19-96,0 1-673,20 0-993,-20 0-1697</inkml:trace>
  <inkml:trace contextRef="#ctx0" brushRef="#br1" timeOffset="22465.28">5033 7706 11050,'0'0'833,"0"0"-737,0 0-32,0 0 1377,0 20 353,0 20-769,0-21-288,0 21-225,0 20 1,0-21-193,0 21-192,-20 0-64,20-1 0,0-19 0,0-20-96,-19 0 128,19-1 32,0-19 1,0 0-33,0 0 32,0 0-160,0-19-257,19-1 1,-19 0 64,20 0-96,-1 0-65,22 0 129,-22 20 64,1 0 96,1 0 0,-2 0 64,1 20 32,-1 0 96,-19 0-96,21 20 128,-21-21 160,-21 2 161,21-2 63,-19 1-256,-20 0 1,18 0-129,1-20 160,-19 0-352,18 19 64,2-19-256,19 0-161,0 0-352,-20-19-576,20 19-1345,20 0-1346</inkml:trace>
  <inkml:trace contextRef="#ctx0" brushRef="#br1" timeOffset="22784.3">5589 8044 8744,'0'-20'32,"0"0"1601,0 20 33,-19 0 384,19 0-641,-22 0-448,-16 20-256,18 0 288,-1-1-160,1 1 127,1 20 65,0-20-608,-1 0-97,20 19-256,0-18-96,0-2 32,20 1 64,-20-20-96,38 20-416,-18-20-481,21 0-320,-3 0-321,3 0-1024,-2-20-2915</inkml:trace>
  <inkml:trace contextRef="#ctx0" brushRef="#br1" timeOffset="23222.32">5748 8004 10730,'-19'0'897,"19"-20"192,0 0 32,19 20 160,0-20 320,1 20-608,1-20-384,18 20-225,-20 0-63,2 0-193,-1 0 128,19 20 128,-18-20-256,-21 20 33,19 0 159,-19 0-64,0 0-64,-19 0 129,-2 19-33,1-19-64,1 20-96,-22-20-64,2 19 0,20-18 0,-2-2 129,21-19-386,0 20 321,0-20-128,0 20-128,21-20 192,-21 0 65,39 20-33,-20-20 0,2 0-481,18-20-576,2 20 33,-22-20-258,20 20-543,-18-20-1763,-21 20-4387</inkml:trace>
  <inkml:trace contextRef="#ctx0" brushRef="#br1" timeOffset="23410.33">5827 8163 12876,'0'0'1729,"0"0"-1665,0-20 385,20 20 159,-1 0 129,2 0-321,-1 0-255,-1 0-129,22 0-192,-22 0-609,20 20-897,2-20-1857</inkml:trace>
  <inkml:trace contextRef="#ctx0" brushRef="#br1" timeOffset="23842.36">6463 8044 8968,'0'-20'1569,"0"0"898,-21 20-738,21 0-575,-20 0 63,-18 20-224,16 0-193,-36 19 193,17-19-256,3 20 64,16 0-385,3-21-384,19 2 32,0-2-256,0 1 352,0-20-416,19 20 96,3-20-353,16-20-95,3 20 127,-22-20-351,20-20 191,-17 21-32,16-21 97,-18 20-65,1-20-96,-21 20 289,19 1 288,-19-1 96,0 20 160,20 0 128,-20 0 64,0 0 321,0 20 128,-20-1-129,20 21 33,0-20-193,0 0-416,0 20 193,0-21-258,0 2-415,20-21-513,-20 19-768,19-19-1314</inkml:trace>
  <inkml:trace contextRef="#ctx0" brushRef="#br1" timeOffset="24079.37">6800 7746 13612,'0'20'-96,"-19"-20"385,19 19 287,0-19 513,0 20-480,0 0-545,-22 0-256,44-20-577,-22 0-1345,0 20-3395</inkml:trace>
  <inkml:trace contextRef="#ctx0" brushRef="#br1" timeOffset="24228.38">6899 7726 9480,'0'20'2275,"0"0"-1827,-19-1 545,19 1 192,-22 0-128,22 20-801,-19-20-256,19-20-320,0 20-961,0-20-2146</inkml:trace>
  <inkml:trace contextRef="#ctx0" brushRef="#br1" timeOffset="24481.4">7176 7408 14926,'21'20'608,"-1"20"866,-1-1-738,1 1 321,-20 20 993,0-1-192,-20 21-993,-19 19-289,-1 20-223,1-20-193,-2 1 128,3-21-256,16-19-128,3-20-1025,-1-1-1121,1-19-1249</inkml:trace>
  <inkml:trace contextRef="#ctx0" brushRef="#br1" timeOffset="25003.43">7633 8004 10762,'0'0'5573,"0"0"-5317,0 0 865,39-20-480,-17 20 288,16 0-64,3 0-545,-2 0 0,1 0-384,-1 0 224,2-20-768,-22 20-289,20 20-545,-39-20-1568,21 0-3909</inkml:trace>
  <inkml:trace contextRef="#ctx0" brushRef="#br1" timeOffset="25164.43">7694 8123 15822,'-22'20'545,"22"-20"-65,22 0 353,16 0 32,3 0-160,-2 0-353,1 0-192,19 0-128,1 0-833,-20 0-1633,-1 0-4324</inkml:trace>
  <inkml:trace contextRef="#ctx0" brushRef="#br1" timeOffset="27347.56">8368 7627 8263,'0'-20'993,"0"20"64,0 0-320,0 0 384,0 0 609,0 20-641,0-20-769,0 19-256,0 1 0,0-20-64,0 20-480,19-20-609,-19 20-1602,0-20-1889</inkml:trace>
  <inkml:trace contextRef="#ctx0" brushRef="#br1" timeOffset="27494.57">8507 7587 7943,'0'20'1986,"0"-20"-1826,0 0 833,0 20 128,0-1-64,-21 1-641,21-20-416,0 20-448,0 0-2339</inkml:trace>
  <inkml:trace contextRef="#ctx0" brushRef="#br1" timeOffset="29316.67">8626 7885 6566,'-20'-20'1890,"20"0"-33,0 0 385,0 20-608,0-20-481,0 20 32,0 0-96,0 0-288,0 0-705,0 0-64,0 20 481,0 0 31,0 0-256,0 0-63,0 19-65,0 1-64,0 0-64,-19 0 64,19-21 96,0 21-352,0-20 160,0 0-128,0-20 0,0 20-289,0-20 129,19 0 128,-19 0 128,0 0-32,0-20-353,20 0 129,-20 0-192,19 0 63,2 0 97,-21 20 128,20-19 0,-20 19 96,19 19 160,-19-19 96,20 20 32,-20 0 0,21 0 0,-21 0-64,19 0 1,1-20-1,-20 0 128,19 0 0,2-20-224,-1 0 224,18-20-384,-16 20 160,-3-19-64,1-1 32,20 20-64,-20-20-64,18 21 64,-18-1-416,1 20-385,-2-20-448,-19 20-1506,20 0-3523</inkml:trace>
  <inkml:trace contextRef="#ctx0" brushRef="#br1" timeOffset="30714.75">9242 7885 8968,'0'-40'705,"0"20"1697,0 20-1217,0-20 417,0 20 127,0 0-672,0 0-897,0 20 257,0 0 255,0 0 161,0 0-513,0 19 193,-21 1-321,21-20 160,-20 20-384,20-1 289,0 1-353,-19-20 288,19-20-320,0 20 160,0-20-64,0 0 0,0 0 224,19 0-96,-19-20-32,20 0-128,1-20 0,-2 21 32,20-21-353,-18 20 161,-1-20 192,19 20-128,-18 20 32,-21-19 64,19 19 160,-19 0 0,0 19 224,20 1-31,-20 0-33,0 0 32,0 0 0,0 20-127,0-21 31,0 1-224,0 0 32,19 0 0,-19 0-321,0-20-928,21 20-865,-1-20-1537</inkml:trace>
  <inkml:trace contextRef="#ctx0" brushRef="#br1" timeOffset="33257.9">9796 7964 7142,'22'-20'2114,"-22"0"-608,19 20-289,-19-19-32,0 19-32,0-20-320,0 20-161,0 0-159,0 0-161,0 0-95,-19 0-193,-3 0-32,3 20 96,-1-20 224,1 19 257,-22 21-33,3-20 257,-3 20-321,22-20-63,-1-1-225,1 1-160,19-20-32,-22 20-64,22 0-192,22-20 384,-22 20-416,19-20 256,-19 0 160,20 0-416,20 0-129,-20-20 193,18 20-160,-18-20-64,20 0 255,-20 0 1,21 1 160,-22-1-64,0 0 32,1 0-32,-20 0 128,21 0-64,-21 0-64,0 20 320,0 0 33,0 0 31,0 0-64,0 20-288,-21 0 288,21 0 161,-20 0-1,1 20-192,19-21-160,0 1 0,0 0-256,0 0-160,0-20-289,19 20-704,1 0-769,1-20-2466</inkml:trace>
  <inkml:trace contextRef="#ctx0" brushRef="#br1" timeOffset="34522.97">10393 7944 7206,'0'-20'2210,"0"1"225,0 19-834,0 0-576,-19 0-352,19 0-129,-22 0-63,-16 0 95,18 19 161,-20 1 192,20 0-32,-21 20 128,3-20-192,18 0-513,20-1-64,0 1-224,20 0-96,-1 0 160,0-20 32,42 20-224,-21-20-641,-1 0-672,2-20-353,17 20-1344,-17 0-4582</inkml:trace>
  <inkml:trace contextRef="#ctx0" brushRef="#br1" timeOffset="34815.99">10769 7607 12684,'0'0'800,"0"0"257,0 20-160,-19-20 897,19 0-737,0 19-833,0 1 0,0 0-224,0 0 32,0 0-608,0-20-770,0 20-1376,0-20-2467</inkml:trace>
  <inkml:trace contextRef="#ctx0" brushRef="#br1" timeOffset="34954.99">10870 7666 11274,'0'20'737,"-21"-20"128,21 20 0,-20-20-97,20 20-95,0 0-641,0 0-545,0-1-2497</inkml:trace>
  <inkml:trace contextRef="#ctx0" brushRef="#br1" timeOffset="37222.11">2988 9752 5829,'-19'-20'1089,"19"20"1089,0 0-737,0 0 289,0 0-1057,0 0-65,0 20 674,19 0-354,1 0-255,-20 18-160,21 3-65,-2 18-160,-19 1-128,20-19-31,-20 17-65,0-17 32,0-23 0,0-18 0,0 0 160,0 0 64,0 0 225,0-18-545,0-2 96,-20-1-288,20-37 224,-19 17-128,19 2-481,0-21-31,19-1-33,1 3 257,-1 18 159,2 1 65,-1-2 64,19 22 96,-18-2 64,18 21 32,1 0 97,-20 21 95,18 18-96,3 0 32,-21 2-32,-1 18 1,0 1-33,-19 20 32,0-20 32,-19-22 64,-20 23 129,-2-41-1,3-2-192,-3 3-95,-17-1-226,17-20 97,2 0-448,-1 0-225,20-20-352,1 20-1057,19-21-2402</inkml:trace>
  <inkml:trace contextRef="#ctx0" brushRef="#br1" timeOffset="37525.14">3922 9434 13132,'0'0'288,"-21"0"-352,2 0 801,-1 20-65,-20 19 994,1 1-193,-2 19-608,2 1 192,-1 20-64,1-1-256,20 1-545,-3-20-96,22 0-96,0-1-160,41-19-449,-2-2-448,1 3-608,40-22-930,-1-19-3042</inkml:trace>
  <inkml:trace contextRef="#ctx0" brushRef="#br1" timeOffset="38077.17">4279 9652 11755,'0'0'320,"0"0"96,0 0 609,0 0 769,0 20-225,0 1-608,0 18-224,0-19-96,-19 20-225,19-2-256,0 3 129,-22-21-386,22 19 1,0-18 0,0-2-672,0 1-386,0 1-767,22-21-386,-22 0-543,19-21-545</inkml:trace>
  <inkml:trace contextRef="#ctx0" brushRef="#br1" timeOffset="38330.18">4556 9592 12491,'21'-39'545,"-21"39"672,-21 0 32,21 0-704,-39 21 127,20 17 353,-22-17-160,2 18-128,18 0 192,-18 2-513,39-21-320,-19 19 96,19-20-96,0-19-128,0 21 129,0-1-33,19-20-161,1 20 226,-1-20-546,2 20-480,18-20-512,-19 0-705,20 0-2434</inkml:trace>
  <inkml:trace contextRef="#ctx0" brushRef="#br1" timeOffset="38485.18">4696 9990 13100,'0'41'96,"0"-2"833,0-20 0,-20 2 512,20-1 0,-19-2-736,19 3-449,-21-1-288,1-1-224,20 2-1185,-19-21-1570</inkml:trace>
  <inkml:trace contextRef="#ctx0" brushRef="#br1" timeOffset="39027.21">5529 9732 12427,'-19'-21'0,"-1"21"1410,-1 0-738,1 0 449,-18 21 257,18-21-257,-20 20-545,20 20 161,1-21-193,-2 21-159,1-20 31,20 20-512,0-21 96,20 2 128,1 18-480,-2-18-129,1-21-31,20 0-545,-20 0-737,18 0-1056,3 0-2980</inkml:trace>
  <inkml:trace contextRef="#ctx0" brushRef="#br1" timeOffset="39266.24">5767 9475 13292,'20'-21'192,"1"21"929,-2 0-384,1 21 320,-20-3 192,19 22-192,-19 19-224,0 21-192,-19-20-385,-1 38 64,1-37-192,-2 18 193,-18-18-353,20-22 64,-3 1 0,22-20-1057,-19-2-673,19 3-1761</inkml:trace>
  <inkml:trace contextRef="#ctx0" brushRef="#br1" timeOffset="39781.25">6800 9732 11434,'-19'0'833,"19"0"1409,0 0-832,19 0-97,-19 0-96,20-21-544,18 21-33,-16 0-608,16 0 64,3 0 97,-2 0-706,-20 0-256,3 0-576,-3 0-1185,0 0-3364</inkml:trace>
  <inkml:trace contextRef="#ctx0" brushRef="#br1" timeOffset="39929.28">6858 9811 13708,'-19'19'1025,"19"2"-704,0-21 351,19 0-191,22 0 352,-2 0-609,1 0-96,21-21-480,18 21-1346,-21-19-2914</inkml:trace>
  <inkml:trace contextRef="#ctx0" brushRef="#br1" timeOffset="41972.4">7694 9335 8936,'0'0'769,"0"0"96,0 0 736,0 21 353,0-3-449,0 1-672,0-19-545,0 21-192,0-1-96,0-20-320,0 0-705,0 20-1473,0-20-3204</inkml:trace>
  <inkml:trace contextRef="#ctx0" brushRef="#br1" timeOffset="42119.4">7812 9335 11819,'0'21'0,"0"-21"-64,0 18 256,0-18-96,0 19-32,0 2-416,19-1-3236</inkml:trace>
  <inkml:trace contextRef="#ctx0" brushRef="#br1" timeOffset="42863.45">8149 9434 11210,'0'-20'449,"-19"20"672,19 0-577,0 20 641,0 0 225,0 1-321,0 16-257,0 4-127,0-2-96,-20 2-193,20 19-288,-19-1 0,19-19 0,-21-2 97,21 3-225,0-21 160,-20-20-128,20 0 224,0 0-96,0 0-160,20-20-416,-20 0 320,21-20-225,-2 21-159,20-1 96,2 0 63,-22 20 193,22 0 96,-22 0-32,1 0 32,-1 20 32,-19 0 0,19-1 32,-19 0 32,0 2 0,-19 19 513,0-20-225,-20-20 225,-2 19-417,22 2 64,-22-21 32,2 0-128,20 0-192,-2 0-32,1-21-416,20 21-321,0-19-576,20 19-1186,1-20-2466</inkml:trace>
  <inkml:trace contextRef="#ctx0" brushRef="#br1" timeOffset="43271.47">8883 9633 7463,'0'-21'256,"0"21"1185,-19-20-320,0 20 961,-1 0-256,-1 20-577,-18-20-64,20 21 32,-22-2-256,2 1-64,18 19-128,2-18-353,-1-1-31,1 0-225,19 19-224,0-39 96,19 19 128,1 2-320,20-21-129,-1 0-671,2 0-290,17 0-415,2 0-962,0-21-3362</inkml:trace>
  <inkml:trace contextRef="#ctx0" brushRef="#br1" timeOffset="43770.5">9042 9592 9609,'0'-18'832,"20"-3"802,-20 21-257,21 0-352,-2-20 385,1 20-450,-1 0-383,3 0-97,16 0 1,-18 20-257,1-20 96,18 21 1,-20-3-65,-19 2 128,21 1-191,-21-2 63,0 22 224,0-23-31,0 3-129,0-1 128,-21 0 65,2 0-353,19-1-64,-20 0 0,1 2-64,19-1-96,0-20-224,0 20 32,0-20-225,19 20 1,1-20-193,-1 0-32,2 0 385,-1 0-192,-20 0 63,19 0 193,1 0 128,1 0 0,-21 0-129,19 0-447,1 0-706,-20-20-704,19 20-1121,-19 0-1761</inkml:trace>
  <inkml:trace contextRef="#ctx0" brushRef="#br1" timeOffset="44243.53">9182 9752 15278,'0'0'-160,"0"0"768,19 0-127,1 0 448,1 0-513,-2 0-256,20 0-160,2 0-480,-2 0-1346,1 0-3523</inkml:trace>
  <inkml:trace contextRef="#ctx0" brushRef="#br1" timeOffset="44762.56">9876 9574 12716,'0'-21'800,"0"21"1442,-20 0-1121,1 0-288,0 0 128,-3 21 64,-17-3-320,-1 2 224,1 20-129,20-20-319,-22 19-129,41-18-352,-19-1 64,19 0-160,0 0 32,0-20 224,19 0-384,22 0-128,-22 0-513,20-20 96,1 0-160,-1 0 417,-17-19-1,16 18-63,-18 1 95,1-20 1,-2 20 352,-19 2 160,0 18 64,0 0 512,0 0-127,0 0-193,-19 18 257,19 2 255,-21 20-127,1-20 160,1 19-609,19-18-32,0-1-224,0 20-160,0-40-769,19 19-320,1-19-289,20 0-1729</inkml:trace>
  <inkml:trace contextRef="#ctx0" brushRef="#br1" timeOffset="45026.57">10393 9235 14381,'0'0'288,"0"0"257,-19 20 384,19-20 736,0 19-351,-22 2-1026,22-1 128,-19 0-448,19 1 160,0-3-512,0 1-545,0 2-480,19-21-1442,3 20-3971</inkml:trace>
  <inkml:trace contextRef="#ctx0" brushRef="#br1" timeOffset="45193.58">10511 9255 14413,'0'0'288,"0"19"289,0-19-129,0 21 1122,0-1-673,-19 0-577,19 1-192,-19-3-192,-3 1-448,22 2-1346,-19-1-2915</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2-01-13T20:14:36.348"/>
    </inkml:context>
    <inkml:brush xml:id="br0">
      <inkml:brushProperty name="width" value="0.05292" units="cm"/>
      <inkml:brushProperty name="height" value="0.05292" units="cm"/>
      <inkml:brushProperty name="color" value="#FF0000"/>
    </inkml:brush>
  </inkml:definitions>
  <inkml:trace contextRef="#ctx0" brushRef="#br0">6046 4567 7527,'0'-19'384,"0"-1"2307,-21 20-321,2 0-1217,-1 0-64,-20 0-32,1 0-288,-2 20-97,2-1-95,-1 2-161,20-2-352,1 21-96,19-20-32,0-1-32,19 2 32,1 18 64,20-19-32,-1 19 0,2-18 32,-2 18 0,-18 1 0,-2-20 32,1 20 288,-20-20 1,-20-1 127,1 1 449,-2 1-289,-18-2-319,-2 1-289,22-20 448,-20 20-512,-2-20-160,22 0-897,0-20-128,19 0-321,0 1-1249,0-2-1505</inkml:trace>
  <inkml:trace contextRef="#ctx0" brushRef="#br0" timeOffset="416.02">6203 4170 11274,'41'-40'1121,"-41"40"1025,0 0-1569,-19 21 992,19 18-95,-22 20-642,3 2-95,0 18-288,-1 20-353,20 1 128,0-21-352,-19 0 128,19-20 0,0 1-32,19-40-32,-19 0-128,0-20-97,20 0 161,-1 0 64,0-40 0,3 21-609,16-22 289,-18 2-128,20 0 63,-20-2 193,-1 22 64,3 19-1,-22 0 226,19 0 255,-19 40 352,0-1-127,0 1-33,0 0-191,0 19-33,0-19-32,0 0-64,0-1-224,19-19-769,-19 1 225,20-2-962,-20-19-1825,21 0-4164</inkml:trace>
  <inkml:trace contextRef="#ctx0" brushRef="#br0" timeOffset="585.03">6581 4766 12684,'-19'39'320,"-1"-18"1602,20-1-929,0-1-65,0 21-607,0-20-321,20-20-192,-1 20-1570,1 0-2210</inkml:trace>
  <inkml:trace contextRef="#ctx0" brushRef="#br0" timeOffset="733.04">6781 4567 13164,'-41'-39'-64,"22"39"256,19-20-128,-20 20-192,20 0 64,0 0-1986,20 0-1762</inkml:trace>
  <inkml:trace contextRef="#ctx0" brushRef="#br0" timeOffset="1052.05">7236 4409 8904,'0'-40'1569,"0"40"449,-19-20-1569,-22 20 608,22-20 64,-1 20-417,-20 0-383,20 0-129,1-19-96,0 19-96,-3 0 0,22 0-32,-19 19-32,19 1 128,-20 20 64,20 0 192,0-1 33,-19 21 159,19 0 97,0-1-33,-21-20-31,21 21-385,0-20 128,0 20-288,0-21-96,0-19-160,0 20-609,0-20-192,0-20-1826,0 0-2562</inkml:trace>
  <inkml:trace contextRef="#ctx0" brushRef="#br0" timeOffset="1200.06">6839 4846 11979,'0'-20'993,"0"20"352,0 0-768,0-21-257,19 21 513,3 0-513,-3 0-192,20 0-96,1 0-480,-1 21-1026,-17-21-1697</inkml:trace>
  <inkml:trace contextRef="#ctx0" brushRef="#br0" timeOffset="1555.08">7515 4310 11979,'20'-40'128,"-20"19"1698,0 21-994,0 0 514,0 21-321,0-1 0,-20 39-289,-1-19 161,2 39-416,-20 1 31,18-21-31,1 20-161,1 1-416,-1-20 96,20-21-32,0 21 160,0-40-192,20 20-1153,-1-40 32,22 19-353,-22-19-1216,1-19-4549</inkml:trace>
  <inkml:trace contextRef="#ctx0" brushRef="#br0" timeOffset="1714.09">7376 4686 13484,'-41'0'929,"41"0"1954,0 0-2243,0 0-319,0 0-129,21 0-32,18 21-64,2-21-480,17 20-1186,21-20-2273</inkml:trace>
  <inkml:trace contextRef="#ctx0" brushRef="#br0" timeOffset="2573.14">8883 4588 15534,'22'0'-96,"-3"19"1826,-19-19-897,20 20 288,-1 0-449,22 0-255,-22-1-385,20 22 96,1-22-416,-1 1-769,2 19-1025,-2 2-2371</inkml:trace>
  <inkml:trace contextRef="#ctx0" brushRef="#br0" timeOffset="2792.15">9420 4647 12075,'-19'20'1762,"-2"-1"640,-18 2-705,-2 18-511,-17 20 735,-2 1-447,0 20-193,-20-1-288,1 1-929,21-20 352,17 18-576,-19-18 64,41-20-865,-20 0 64,18-20-1793,21 1-193,0-3-6021</inkml:trace>
  <inkml:trace contextRef="#ctx0" brushRef="#br0" timeOffset="3544.2">10193 4588 13708,'0'-21'833,"22"21"1121,-3-19-1377,1 19 512,20-20-224,-1 20-289,2 0 97,-3 0-289,1 20-128,2-1-96,-2 2-63,-18 18-162,-2-19 98,1 19 31,-20-18-225,0 18 97,-20-19 96,1-20 32,-2 20 129,1-1-225,1-19-32,0 0 96,19 0 96,0 0-481,0 0-287,0 21 576,19-21 160,20 20-224,-18-1 64,-2 1 64,1 0 32,-1 0-32,-19 0 480,0 20-384,0-21 289,-19 1-33,-20 1 353,-2-21-673,3 19 64,-23-19-289,23 20-992,-22-20-1345,-20 0-4645</inkml:trace>
  <inkml:trace contextRef="#ctx0" brushRef="#br0" timeOffset="14510.82">8407 4329 6438,'21'0'1505,"-21"0"-416,0 20 929,0 0 192,-21 0-416,21 20-321,0-1-288,0 1-224,0 0-32,-20 0-192,20 19-33,0-20-287,-19-18 63,19 18-127,0-19-1,-19 19-352,19-18 224,0-1-288,-22-1-128,22-19-385,0 20-992,0-20-161,0 0-832,0 0-2563</inkml:trace>
  <inkml:trace contextRef="#ctx0" brushRef="#br0" timeOffset="15044.84">8407 4746 7174,'0'-19'1185,"0"19"1570,0 0-1506,0 0-96,0-20-32,21 20-320,-2 0-320,20 0 31,2 0-31,-2 0-65,-18 20 0,18-1 33,-20 1-129,2 0-32,-1-1 225,-20 2 159,0-1 1,0-1 64,-20 1-225,-20 0 65,1 0-257,-2 0 353,2-20-865,-1 20 288,1-20-96,-2 0-449,22 0-768,0 0-1954,19 0-6246</inkml:trace>
  <inkml:trace contextRef="#ctx0" brushRef="#br0" timeOffset="16111.92">11246 4667 16623,'-20'19'64,"1"-19"1314,19 0-1122,0 0-96,0 0-32,0 0-480,0 21-1538,19-21-3011</inkml:trace>
  <inkml:trace contextRef="#ctx0" brushRef="#br0" timeOffset="16236.92">11265 4846 14125,'0'39'993,"0"-39"-801,0 0 961,0 0-769,0 0-159,0 0-866,0 0-4996</inkml:trace>
  <inkml:trace contextRef="#ctx0" brushRef="#br0" timeOffset="22452.28">13748 4111 9096,'0'0'192,"0"0"993,0 0-224,0 0 192,0 0 609,0 0-897,0 0-385,0 0 257,0 0 32,0 0-225,0 0-63,0 0-1,0 19 1,0-19-321,0 21 128,0-21-96,0 19 193,0-19-321,0 20 96,-20 0 192,20 0-256,0-1-96,0 2 96,0-1 0,0 0 1,0-1 127,0 21-192,0-20 96,0 20 224,-21-1-256,21-19-64,0 20 96,0-1-63,0 1 31,0 0 32,0 20-32,0-21 0,0 1 96,0 20-96,0-21-192,0 21 320,0-20 1,0 20-354,0-1 290,0 1 31,0 18-448,-19-18 352,19 20-64,0-1 352,-20 2-608,20-3 640,0 2-512,-19-1 320,19 2-256,0-23 0,0 21 128,0 2 64,0 18-224,0-20 96,0 1 193,0 0-321,0 19 320,0-21-352,0 22 128,0-20 32,0-1 64,0 20 96,-22-20-320,22 21 160,0-1 64,0-19-32,-19 19 160,19 0-128,0-19-192,-19 19 192,19 0-64,-20-19 193,20 19-322,-21 0 130,2 21-1,19-21 64,-20 0-128,1 0 128,-2 1-128,21-1 64,-20 1 160,1-1-320,19 0 160,-20 0 0,-1 0 0,21-19 0,-19 21-64,-1-3 96,20-19-32,-19 21 96,19-1-160,-21-1 64,21-17 0,0-2 96,-20 20 0,20-19-224,-19 0 128,19 0-64,-19-2 64,19 2 160,-20-20-192,20 19 65,-21-19-258,21 19 386,0-19-290,-20-21 97,20 21 64,0-21-128,0 2 257,-19-2-386,19-19 225,0 19 65,0-18-129,0-2 160,0 1-224,-19-20 192,19 20-128,0-20 64,0 0 32,0 0-32,0 0 32,0 0 128,0 0-192,0 0-96,0 0 160,0 0-128,0 0 64,0 0-96,0 0 96,0 0-96,0 0 96,0 0 0,19 0 0,-19 0 0,19 20 0,-19-20 0,20 0 0,1 0 0,-1 20 0,-1-20 32,0 0 0,22 0-96,-22 0 64,20 20 32,-18-20-64,18 0 160,-19 0-256,20 19 128,-1-19 160,2 0-224,-3 0 0,3 0 32,-2 20 0,21-20 32,-19 0 160,-3 0-288,23 20 128,-23-20 0,22 0 0,0 0 0,-1 20 192,-19-20-160,20 0-32,-1 0-32,1 20-96,0-20 160,-22 0 96,22 0-128,20 0-128,-20 0 192,-2 0-64,2 20 96,0-20-160,20 0 64,-20 0 32,19 0-32,-21 0 160,22 0-192,-20 0 0,19 0 0,-19 0 128,20 0-192,-22 0 128,22 0-32,-20 0-32,19 0 224,1 0-224,-20 0 128,19 0-224,1 0 96,-1 0 224,-21 0-192,22 0 0,-20 0-96,0 0 256,19 19-288,-19-19 160,-2 0-32,22 0 0,-20 0 128,19 0-32,1 0-288,-1 0 320,-19 0-128,20 0-96,-1 0 128,-21 0 160,22 0-352,-20 0 160,19 0 128,-19 0-96,20 0-32,-1 0-96,-20 20 128,20-20-64,-19 0 161,19 0-226,-18 0 194,-1 20-162,-2-20 130,2 0-33,-19 21-161,17-21 97,-18 0 64,-20 19-96,19-19 225,-18 0-258,-2 0 226,20 20-322,-39-20 193,21 0 161,-21 0-290,20 0 258,-20 0-226,0 0 97,19 0 0,-19 0 97,0 0 95,0 0-64,0 0 64,0 0-128,0 0 96,0 0-224,0 0 128,0-20-32,0 20 64,-19 0-192,19-19 192,0 19-160,0-21 96,0 1 0,0 0 64,0 1 1,0-1-97,0 0 0,0-20-97,-20 20 194,20 1-97,0-21-129,0 0 97,0 1 32,0-1 32,0 0-32,0 1 32,0-21-64,20 20 64,-20-20-32,0 21 0,0-21 32,0 1-96,19 18 64,-19-18 0,19-1-64,-19 1 160,0-1-128,22 1-32,-22-1 64,0 1 128,0-1-192,0 1 96,19-2-192,-19-18 160,0 20 64,0-22-64,20 23 0,-20-21 0,0 19-32,0-20-64,19 2 160,-19 17-160,0-18 64,21 18 32,-21-17 96,0-2-192,20 0 96,-20 21 0,0-20 0,19-1 32,-19 1 0,0 0 160,19-1-384,-19 20 224,0-19 96,0-1-160,22 1 32,-22-1 0,19 1-128,-19 0 128,0-1 128,19 1-288,-19-1 224,20 21-96,-20-21 64,0 1-64,21-1 32,-21 1 32,20-1-64,-1 1 160,-19 0-128,19-1-192,-19 0 64,22 22 128,-22-22 192,19 0-384,0 21 512,-19-21-480,20 0 32,-20 2 288,21 18-160,-21-20 0,19 2 0,-19-4 160,20 4-224,-20 19 0,19-22-160,-19 2 480,20 21-288,-20-23 32,0 22-192,21-20 192,-21-2 192,0 22-160,19-19 96,-19 16-288,0-16 320,20 18-160,-20 1-128,0-1-64,19-20 192,-19 21 192,0-1-672,0 1 1056,0-1-415,21 1-226,-21-1 194,0 0-129,20 1 0,-20-1 32,0 1-128,0 19 63,0-20 33,19 21-32,-19-21 193,0 20-322,0 1 193,19-1-64,-19 0 32,0 1 32,0 18-32,0-18-32,0 19 97,22 0-130,-22 0 65,0 0 225,0 1-385,0 19 127,0-21 66,0 21 159,0 0-352,0-19 320,0 19-352,0 0 192,0 0 160,0 0-320,0 0 160,0 0 0,0 0 32,0 0-64,0 0 64,0 0 128,-22 0-288,22 0 31,-19 0 33,19 0 64,-19 0 193,-1 0-386,-1-20 193,2 20 97,-20 0-258,18 0 193,-18 0 0,0 0-96,-2 0 225,-19-20-161,22 20-193,-23 0 257,23 0-128,-22 0 64,0 0 0,-1-20-32,3 20 64,-2 0-64,0 0 32,0 0 32,2 0-64,-22 0 192,20 0-192,-19 0 32,19 0-192,-39 0 192,20 0 32,-1-19-64,1 19 32,-1 0 160,1 0-160,-1 19-160,1-19 288,-1 0-256,-18 0 256,18 0-256,-19 0 224,20 0-192,-20 0 32,20 0 192,-20 0-96,-2 0-32,21 0 0,1 20-192,-20-20 192,20 0 32,-1 0 128,-19 0-352,1 0 192,18 0 32,1 0 128,-1 0-352,1 0 352,-1 20-160,1-20-160,-1 0 160,20 0 160,-19 0-192,-1 0-96,22 0 128,-21 0 0,-1 0 160,20 0-288,0 0 96,0 0 32,2 0 0,-2 0 32,21 0-32,-21 0-32,19 0 32,3 0 32,-3 0 32,2 0-160,-1-20 96,1 20 0,-2 0 0,2 0 0,-1 0 0,20 0 0,-19-20 0,-1 20 64,20 0 64,1 0-320,0 0 192,-3 0 0,3 0 0,0-19 0,19 19 0,0 0 0,-20 0 0,20 0-32,0 0 32,0 0 0,0 0-64,0 0 64,0 0 0,0 0 96,0 0-256,0 0 128,0 0 32,0 0 0,0 0 160,-21 0-320,21 0 160,0 0 0,0 0 160,0 0-320,0 0 160,-20 0 0,20 0 0,0 0-32,0 0 64,-19 0-32,19 0 0,0 0 0,0 0 128,0 0-96,0 0-224,-19 0 320,19 0-256,0 0 224,0 0-256,-22 0 160,22 0 96,0 0-192,-19 0 224,19 0-256,0 0 288,0 0-192,0 0-32,0 0 96,-19 0-128,19 0 64,0 0 32,0 0 160,0 0-160,0 0-160,0 0 192,0 0-64,-20 0 192,20 0-320,0 0 160,0 0-32,0 0 64,0 0-64,0 0 128,0 0-32,0 0-256,0 0 192,0 0-96,0 0 256,0 0-224,0 0 32,0 0-32,0 0 0,0 0-161,0 0 129,0 19 32,0-19 160,-21 0-128,21 20 64,0 0-224,0 0 192,0-20 0,-19 19 0,19 2 0,0-2 160,-20 1-256,20 0 192,0 0-96,-19 0 0,19 19-128,0-18 160,0-2-32,0 1 0,-22 0-32,22 19 192,0-18-288,0-2 128,0 1 0,0 0 0,22 0 0,-22-1 0,0-19 32,0 0 128,0 0-256,0 0 128,0 21 0,0-21-288,0 0-609,0-21-1793,0 21-2211</inkml:trace>
  <inkml:trace contextRef="#ctx0" brushRef="#br0" timeOffset="24576.4">13668 3892 6342,'0'0'1601,"0"0"-256,0 0-1024,0 20 159,20 0 417,-20 0-224,0 0-97,0 19-224,0 21-31,19-20-225,-19 19 32,0 1-64,0-20 32,0 19-64,0 1 0,-19-1 32,19-19-64,0 0 32,0-20 32,0-20-64,0 19-96,0-19-32,0-19 416,19-1-127,-19 0-97,0-20-64,21-19-129,-21-1-63,0 1-96,0-1 0,0 0-33,0 1 225,0-1 32,0 20 64,-21 1 64,21-1 64,0 20 225,0 0 95,0 20 1,0 0 95,0 0-159,0 20-225,0 0 96,0 20 128,0 20-63,0-1-129,0 1-128,0 19 0,0 1-64,0-21 0,0 1-32,0-1-128,0-19-97,0-20 97,0-1 128,0-19 32,0-19-128,0-1 0,0-20-96,0-19 32,0-1-1,0 1-127,0-21-224,0 1-353,21-1-352,-21 20 384,0 1 448,0-1 257,0 20 192,0 40 609,-21-19 864,21 19-544,0 19-352,-19 2 480,-1 18-128,1 1-289,19 19-159,-22 1-161,22-1-96,0-19-159,0 20-65,0 0-97,0-21-191,22 1-705,-3 0-960,1-20-1603</inkml:trace>
  <inkml:trace contextRef="#ctx0" brushRef="#br0" timeOffset="26802.53">14800 4369 6245,'0'-40'1506,"0"40"1280,0-19-1152,0-1 288,-21 0-705,21 20-288,-20 0-256,1 0-193,-22 0 64,22 0-95,-20 20 95,-2 19 193,3 1-192,-3-20 95,2 20-63,-2-1-321,22-19-96,0 20-224,19-20 160,0-20-320,0 19 128,0-19 0,19 21 192,0-21-384,3 0-97,16 0-31,3-21 64,-2 2-193,2-1 289,-3-20-257,-18 20 161,20 0 192,-20-19 96,-1 19 96,1-20-32,1 20 32,-21 1 96,0-1 256,0 20 321,0 0-96,0 0 95,0 0-544,0 20-64,-21-1 257,21 21 127,-20 0-416,20-1 64,0-19 65,0 20-161,0-20-193,0 0 33,0-1-352,20 2-993,1-21-193,-2 19-1249,1-19-4003</inkml:trace>
  <inkml:trace contextRef="#ctx0" brushRef="#br0" timeOffset="27355.56">15137 4429 14509,'0'0'289,"0"0"1024,0 0-993,20 0 1282,-1 0-353,22 0-160,-3 0-417,22 0 161,-19 0-609,17 0 97,2 0-129,0 0 192,-1 0-352,1 0 96,-20 0 1,-1 0 95,2 0-320,-2 0 192,-20 0 0,2 0 0,-21 0-32,0-20 192,0 20-192,0 0-64,0-20-32,-21 20 0,2-20-224,-1 0 192,1 20 64,19-20 0,-22 20 32,22 0 32,-19 0 32,19 0 160,0 0-384,0 0 64,19 0-288,-19 0 160,22 20 448,-3-20-256,20 20-192,-18 0 192,-1 0 224,18 0-384,-16-1 96,-22 1 128,19 0 192,-19 0-96,-19 0-32,-3 0 385,3-1-449,-20 2 64,18-21 160,-18 0-384,20 19 32,-3-19-448,22 0-898,0-19-1216,0 19-1410</inkml:trace>
  <inkml:trace contextRef="#ctx0" brushRef="#br0" timeOffset="27881.59">16666 4409 12651,'0'-40'321,"0"40"3010,-21-20-1698,21 20-415,-20 0-289,1 20-449,0 0 161,-22 20 63,2-21 1,18 21-97,-18 0-543,20-1 223,19-18-480,0-2 128,0 1 96,0 0-193,19-20 161,1-20 0,20 0-192,-1 1-96,2-21 32,-3 0-161,3-20-159,17 21 63,-17-21-31,19 1-161,-21-1 97,0 20 223,-18 1 257,-2 18 128,1 2 224,-20 19 737,0 0-64,-20 0-577,1 19-63,-2 2 511,-18 18 321,-21 20-288,21 2-224,-2-2-257,22-19-128,0 19-384,-1-19 64,20 0-833,20 0-1089,-1-21-897,0 1-4804</inkml:trace>
  <inkml:trace contextRef="#ctx0" brushRef="#br0" timeOffset="28680.64">14699 5104 14317,'0'-20'160,"-19"20"1890,19 0-1441,0 20-321,-20-1 705,1 1-513,0 20-159,-3 0 319,3 0-576,19 20 193,-19-22-321,-1 3 64,20-20 96,0-3-449,0-18 481,0 0-256,0 0 353,20-18-546,18-3 193,-16-20-192,16 22 256,1 19-353,-18-19 610,18 19-322,-19 19-159,1 0 256,-2 2 64,-19-1 192,0 19-288,0-19 417,-19 1 383,-2-2 257,-18-19-384,-2 20-417,2-20 288,20 0-512,0-20 64,-3 20-128,3-19-1057,19 19-737,0-21-1377,19 1-4836</inkml:trace>
  <inkml:trace contextRef="#ctx0" brushRef="#br0" timeOffset="29222.67">15096 5382 12908,'41'0'288,"-21"0"2274,-1 0-832,41 0-513,-19 0 641,17 0-961,-18 0-225,40 0-447,-22 0-289,22 0 352,-20 0-32,0-21-320,-22 21-128,3 0 608,-2 0-704,-18-19 352,-1 19 256,-1 0-127,-19 0-65,0 0 704,0-19-896,-19 19 160,-1-21 65,-1 2-482,2 19 481,-1-20-320,1-1 353,-3 21-161,3 0 32,19-19-96,0 19 544,0 0-704,0 0 288,0 0-352,0 19 160,19-19 0,3 21 192,17-1-289,1-1 418,-20 2-161,18 17 128,-16-17-224,16-1 192,-18 1-224,-20-3 320,0-18 65,0 20 191,-20 1-128,-18-2 97,-3-19-705,2 20 512,-1-20-96,20 21-448,1-21-353,-3 0-800,22 0-1218,0 0-1024,41 0-1442</inkml:trace>
  <inkml:trace contextRef="#ctx0" brushRef="#br0" timeOffset="29681.69">16527 5302 15694,'0'0'128,"0"0"1410,0 0-897,0 0 255,19 0 1,-19 0-288,19 21-289,22-21-64,-22 0-256,1-21 257,21 21 31,-22 0-224,0-19 128,3-1-64,-3 20 128,0-21-95,-19 2-129,0 0 224,0-2-64,0 21-448,-19-19-64,0 19 512,-22 0-384,2 0-353,-2 19 513,3 2 352,-3-2 609,22 21-32,-22-1 128,22 1-480,19 0-642,0-20 482,19 1-161,2-3-64,18 2-384,21 1 448,-21-21-640,21 0-833,0 0-962,-21 0-1408,1 0-4228</inkml:trace>
  <inkml:trace contextRef="#ctx0" brushRef="#br0" timeOffset="31171.78">14858 6197 8776,'0'-20'897,"-19"0"288,-1 20 929,1 0-353,-2 0 65,1 0-481,-19 20-736,18 0 384,2 19 0,-1 1-224,1-19-161,0 18 33,19-20-481,0 21-96,0-19 64,19-2-128,20 1-320,1-1-289,-1-19-800,21 20-96,0-20-449,-1 0-1602,1-20-3522</inkml:trace>
  <inkml:trace contextRef="#ctx0" brushRef="#br0" timeOffset="31691.8">15277 6297 14317,'0'-21'0,"0"21"1505,0 0-800,19 0 1025,20 0-257,-18 0-320,37 21-416,2-21-225,0 0 1,-1 0-449,1 19 160,0-19-64,0 0 129,-21 0-289,21 0 320,-22 0-224,-16 0 0,16 0-64,-18 0 32,-20 0 64,0 0 449,0-19-321,0 19-32,-20-21-320,1 21 32,0-20 160,-3 0-512,3 20 416,0-21 192,-1 21-192,20 0 0,-21 0-192,21 0 288,0 0-416,0 0-161,21 0 417,-21 21 32,20-1 192,-1-20-160,0 41-64,3-22 160,-22 1-128,19-1-128,-19 1 544,0 0-351,0 1 255,-19-2-96,-3-19 0,3 20-64,-20-20 129,18 19-290,2-19-255,-20 0-384,39 0-449,-22 0-993,22 0-257,0 0-3458</inkml:trace>
  <inkml:trace contextRef="#ctx0" brushRef="#br0" timeOffset="32094.83">16724 6098 15790,'22'-41'257,"-44"22"2017,22 19-1922,-19-20 897,0 20-96,-22-21-128,21 21-608,1 0-609,0 0 224,-3 0 224,3 0-192,0 21-256,-1-21 128,-1 20 64,2-20-224,19 19 224,-20 22-65,1-23 130,19 23-33,-22-1 352,3 19-192,0-18 224,19 17-287,-20-18 319,20 20-320,-21-21 128,21-18-352,0 18 128,0-19 128,21-20-608,-21 19-481,0-19-480,0 0-385,0 0 609,0-19-1185,0 19-3524</inkml:trace>
  <inkml:trace contextRef="#ctx0" brushRef="#br0" timeOffset="32225.84">16269 6435 11370,'-21'-19'3556,"21"19"-1058,0 0-832,0 0-673,21 0-257,-2 0-191,1 0-33,20 0-288,-1 19-288,2-19-1601,17 20-1602</inkml:trace>
  <inkml:trace contextRef="#ctx0" brushRef="#br0" timeOffset="32617.86">15593 7329 16047,'-20'19'5893,"1"-19"-7430,19 21 896,0-21-95,0 0 511,19 19-607,-19 1-2500</inkml:trace>
  <inkml:trace contextRef="#ctx0" brushRef="#br0" timeOffset="32737.87">15614 7726 15662,'-21'59'-32,"1"-39"-768,20 0 31,0 0-3715</inkml:trace>
  <inkml:trace contextRef="#ctx0" brushRef="#br0" timeOffset="32867.87">15573 8223 14125,'-19'39'224,"-1"-19"-704,20-20 95,0 20-3394</inkml:trace>
  <inkml:trace contextRef="#ctx0" brushRef="#br0" timeOffset="32966.88">15554 8421 16719,'19'0'1410,"-19"0"-1410,0 0 192,0 0-384,0 0-1186</inkml:trace>
  <inkml:trace contextRef="#ctx0" brushRef="#br0" timeOffset="34439.96">14283 9792 13676,'21'0'-256,"-21"0"737,0 19 512,0-19 544,19 19-480,-19 2-448,20-1-289,-20 0-224,19 0 0,2-1-96,-21 21-224,20-20-545,-1 1-928,-19-21-1218,19 20-3043</inkml:trace>
  <inkml:trace contextRef="#ctx0" brushRef="#br0" timeOffset="34690.98">14660 9871 13997,'-38'20'128,"16"0"1217,-16 20-192,-3-1 673,-17 2-513,17-2-192,-19 21-288,21-21-32,-1 0-577,20-18-128,-19 17-64,18-17 32,2-1-128,19 1-480,-20-21-513,20 19-481,0-19 1,20 0-737,-1 0-1730</inkml:trace>
  <inkml:trace contextRef="#ctx0" brushRef="#br0" timeOffset="35227.01">14839 10049 15726,'40'-18'-160,"-20"-2"961,19 20 160,1 0 512,-1 0-95,21 0-578,0 0 33,20 0-128,-1-21-289,0 21 1,1 0-225,-1 0 64,-20 0-256,20 0 32,-19 0 128,-19 0-160,-2 0 160,-20 0-96,2 0 0,-1 0-160,-20 0 321,0 0 639,-20-20-671,-1 20-225,2-19-97,-1 19 97,-21-21-160,3 21 160,-3 0 32,22 0 160,-1-19-320,1 19 96,19 0 128,0 0-288,0 0-224,0 0 384,19 19 224,1 2-128,20-21-64,-1 19 64,-20 1-160,22 1 128,-21-1 0,-1-2 32,-19 22 0,0-19 32,0-21 320,-19 20-384,-1-2 288,-21 3-384,22-21 96,-20 20-128,18-20-448,2 0-385,-1-20-801,20 20-1025,20-21-2177</inkml:trace>
  <inkml:trace contextRef="#ctx0" brushRef="#br0" timeOffset="35673.04">16209 9732 11883,'19'-39'2274,"1"18"-705,-20 1 33,0 20-577,21 0 160,-42 20 0,21 19-512,0 2 63,-20-1-255,1-2-1,-1 23-191,-1-22-353,2 1 128,-1 21 96,1-43 32,19 3-128,0-21-64,0 0-128,0 0 224,19-21-64,1 3-256,-1-2 224,22-1-449,-2 1 129,1 1 160,-20 19 224,20 0-160,-20 0 0,-20 19 96,19 1 32,-19 1 224,-19-1-320,-1 19 192,-1-20 289,2 2-129,-1-1 0,-20-20-320,1 0 288,19 0-384,-20 0-737,20 0-928,1 0-1571,-22 0-8134</inkml:trace>
  <inkml:trace contextRef="#ctx0" brushRef="#br0" timeOffset="36415.08">14224 10705 13484,'-21'-19'417,"21"-1"800,0 20-288,0 0 0,21 0 128,-1-21-193,19 21-383,-18 0 320,18 0-353,1 21 97,-1-21-129,-20 20-192,3-1-64,-3 1-96,-19 0 225,0 20 159,-19 0-288,-3-1 0,-16 1 65,-22 0 255,21-21 193,-2 22-65,22-2 65,-1-19-673,20 0 96,0-1 160,20-19-288,-1 21 288,1-21-352,20 19 256,-1-19-31,2 0-482,19-19-223,-22-2-193,3 21-640,-2-19-225,2-1-31,-22 0-417,-19 0-1314,0 1-3298</inkml:trace>
  <inkml:trace contextRef="#ctx0" brushRef="#br0" timeOffset="36591.08">14304 10864 16143,'-21'0'897,"1"0"416,20 0-384,20 0 640,1 0-768,-2 0-256,20 21-385,2-21-64,19 0-224,-22 19-929,23-19-1282,-23 20-1921</inkml:trace>
  <inkml:trace contextRef="#ctx0" brushRef="#br0" timeOffset="38079.17">14978 11023 7110,'0'0'1185,"0"0"737,0 0 32,20-19 224,-1 19-384,22 0-417,-3-21-256,23 21-64,-1-20 96,0 20-288,-2 0-192,21 0-1,-19 0-544,20 0 353,-20 0-449,-2 0 160,-17 0-160,19 0 96,-41 0 64,1 0-288,-20 0 224,19 0 33,-19 0 159,-19-19-160,-1 19-416,1 0 192,-3-20-64,3 20 256,-20-20-128,18 20-128,2 0 32,-1-19 128,1 19 64,19 0-224,0 0 64,0-21-65,0 21-223,19 0 320,20 21 32,2-21 96,-3 19-288,3-19 192,-2 20 0,2 0 32,-3-1 160,-16 1-352,-3-20 288,-19 21-96,0-21 128,0 19 161,-19-19-1,-3 20-32,-16-20-224,-22 20-160,21-20 96,-21 20 32,19-20-64,2 0-32,20 0-416,19 19-609,0-19-897,0 0 64,19 0 64,20 0-2018</inkml:trace>
  <inkml:trace contextRef="#ctx0" brushRef="#br0" timeOffset="38359.18">16486 10885 10954,'0'-21'608,"0"21"1571,-19-20-962,-1 20 128,-21 0 192,3 20-223,-3-20-97,2 40 160,-1-20-288,1 19-64,19-19-288,-1 20-161,21 0-512,0-20 161,21 20-321,-1-21 128,19 1-161,1-20-671,20 0-1186,-2 0-673,3 0-1345</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2-01-13T20:15:19.685"/>
    </inkml:context>
    <inkml:brush xml:id="br0">
      <inkml:brushProperty name="width" value="0.05292" units="cm"/>
      <inkml:brushProperty name="height" value="0.05292" units="cm"/>
      <inkml:brushProperty name="color" value="#FF0000"/>
    </inkml:brush>
  </inkml:definitions>
  <inkml:trace contextRef="#ctx0" brushRef="#br0">16666 7488 9673,'0'0'96,"0"0"352,20 0 705,-1-20 673,22 20 192,-3 0-641,42 0-32,19-20-31,-1 20-193,42 0-417,0-20-191,18 20-65,1 0-191,0-20-161,-21 20 32,1 0-32,1 0-32,-41-20-96,0 20 0,-20 0-192,1 0-321,-40 0-416,-1 0-224,-39 0-192,0 20-481,-19-20-768,-22 20-3012</inkml:trace>
  <inkml:trace contextRef="#ctx0" brushRef="#br0" timeOffset="296.01">16924 7666 15182,'-140'20'897,"121"-20"-1410,19 0-31,39 0 576,1 0 801,40 0 384,19 0-417,19-20 161,21 20 0,20-20-352,0 20-289,0 0-128,19 0-64,-19 0 65,-19 0-97,-22-19-192,-19 19 96,2 0-193,-43 0-511,-17-20-97,-3 20-544,-38 0-545,-19 0-2434</inkml:trace>
  <inkml:trace contextRef="#ctx0" brushRef="#br0" timeOffset="800.04">16825 7249 7591,'19'-39'2338,"1"39"-1697,-20-20 1184,19 20-704,1-20 513,-20 20-545,0 0-897,0 20 321,0 0 255,-20-1-383,-19 21-193,-21 20-128,-19-1 64,-1 1-96,1-1 96,0-19 160,18 0 257,3-20-353,37 0 32,2-1-31,19 1-193,19 0 480,2-20 609,37 20-192,22 0-257,21 0-543,17 0 351,2-1-256,-2 1 64,0-20-288,-17 20 64,-43 0 0,2 0-864,-19 0-674,-2 0-896,-20-1-2659</inkml:trace>
  <inkml:trace contextRef="#ctx0" brushRef="#br0" timeOffset="2787.15">16168 9652 15758,'0'0'-64,"0"-19"-96,0 19 352,21-21 545,-1 21 128,19 0-545,1-20-160,-20 20 65,20 20-33,-1-20-96,-20 21-96,3-2 64,-22 1-32,0 1-32,0 18 32,-22 1 32,-16-20 32,18 18-32,-20 3 0,1-1 0,-2-21 0,22 2 353,-1-2-321,-1 1-64,21 1 32,0-21 64,0 0 32,0 20-64,21-20-32,-1 18 161,19-18-322,-18 0 194,18 0-642,1 0-256,-20 21-448,18-21-737,-16 0-1857</inkml:trace>
  <inkml:trace contextRef="#ctx0" brushRef="#br0" timeOffset="3146.17">17061 9652 10634,'-19'-19'160,"-20"38"1121,-1 1 64,-20 19 385,1 2 256,-1 18-513,0-19-352,2 20-288,-2-1-128,41 2-481,19-22-64,19-20-256,0 2-64,42-1-193,-23-20-191,22-20-65,0-1-255,-21 2 287,-19-20 385,-20 19 96,0-1 160,-20 1-96,20 1 160,-19-2-128,-1 2 0,1-1-96,19 20-417,0-20-768,0 20-1121,19 0-2114</inkml:trace>
  <inkml:trace contextRef="#ctx0" brushRef="#br0" timeOffset="3406.19">17341 9512 18033,'0'0'352,"0"0"545,0 0-481,0 0 1026,0 21-65,-20 20-352,20-3-577,-21 2 33,1 19-97,20 2-160,-19-22-352,19 21-64,-19-1-769,19-19-608,0 21-770,-22-22-1953</inkml:trace>
  <inkml:trace contextRef="#ctx0" brushRef="#br0" timeOffset="3570.2">17242 10308 21748,'-22'21'-96,"3"-21"128,19 0-256,0 0-385,0 0-768,19 0-4228</inkml:trace>
  <inkml:trace contextRef="#ctx0" brushRef="#br0" timeOffset="4155.22">18292 9830 7879,'-19'0'4869,"-1"-19"-4549,20 19 1313,-19-19-704,19-1 160,0 0-416,19 20-321,1-20 33,-1-1 63,22 3 65,-22 18-353,1 0 0,20 0 32,-20 0 32,-1 18 65,2-18 127,-1 21 128,18-1-63,-16-20 31,17 0-416,1 0 161,-1 0-65,2-20-320,-3 20-128,23-21-737,-23 3-160,-16-3-65,16 1-607,-18 1-962,-20 19-3203</inkml:trace>
  <inkml:trace contextRef="#ctx0" brushRef="#br0" timeOffset="4541.25">18352 10011 6982,'0'-21'0,"20"1"1474,-20 1 255,21 19 481,-2-21-384,1 21-513,-1 0-224,22-19-64,-22 19-160,22 0-64,-2 0 96,1 0-225,18 0-95,-17 0-193,-2 0 1,2 0-193,-3-20-128,-16 20-160,-3 0-64,0 0-673,-19 0-1057,20 20-1345,1-20-6534</inkml:trace>
  <inkml:trace contextRef="#ctx0" brushRef="#br0" timeOffset="5267.3">19643 9693 7783,'-39'-21'7303,"39"1"-7207,0 20 833,0-19-161,0-2 257,39 21-320,-20-20-192,22 20-161,17-18 160,-17 18-63,-3 0-97,3 18-64,-2 2-95,-18 1-33,-1-2 64,-20 22-128,0-2-64,-20 1 64,-1-1 32,-37 1 0,17 0 1,2-20-1,-1 20 96,-18-21-224,36 1 705,-17 21-161,39-41-31,0 18-417,20 3 416,-1-2-63,22 2-289,38-21 64,-21 0-96,22 0-96,-20 0-192,19 0-449,-38 0-223,-2 0-834,2 0-544,-22-21-737,0 21-4676</inkml:trace>
  <inkml:trace contextRef="#ctx0" brushRef="#br0" timeOffset="5984.34">20238 9175 6726,'-20'0'2242,"1"-20"-160,19 20-384,-19-19-385,19 19 32,-22-20-384,22 20-224,0-19-417,0-2 0,0 1-128,0 0-159,22 1-1,-3-1-64,20 0 32,1 0 0,-1 0 0,2 0-33,-2 20 33,1-19 0,-20 38-32,-1-19 0,-19 20 64,0 0 0,-19 20-32,-1-1 97,-20 22-65,1-3 32,-21 3 128,21-3 128,-2 3 65,22-22-257,0-20 96,-3 22-96,44-41-256,-3 20 96,0-20-321,1 0-127,20 0-97,-20-20 65,-1-21 32,3 22 255,-22 1 257,-22-23 64,-17 21 1,-1-20 127,20 20 32,1-19-32,0 39-160,-3-21-128,22 1-448,0 20-1186,0 0-2562</inkml:trace>
  <inkml:trace contextRef="#ctx0" brushRef="#br0" timeOffset="6487.37">20575 9097 11562,'0'-41'1218,"0"21"31,0 1-160,21-1-64,-1 0-32,18 0-449,-16 0-191,-3 0-193,20 1 32,-18-1-128,18 20 0,-20 0 0,3 0-32,-22 20-32,0-1 0,0 21 128,-22 0-32,3 19-32,-20 1 97,-2-1-1,22 1 128,0 0-160,-3-20-160,22-1 32,22 1-128,-3-20 64,0 0-32,22-20-321,-21 0 97,-1 0 192,-19-20 0,0 0 96,0-20 64,-19 22 32,-22-23-32,2 0 128,-2 2 64,22 20 225,-20-22-513,18 21 96,21 1-417,-19-1-928,-1 20-3139</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2-01-13T20:15:43.506"/>
    </inkml:context>
    <inkml:brush xml:id="br0">
      <inkml:brushProperty name="width" value="0.05292" units="cm"/>
      <inkml:brushProperty name="height" value="0.05292" units="cm"/>
      <inkml:brushProperty name="color" value="#00FF00"/>
    </inkml:brush>
  </inkml:definitions>
  <inkml:trace contextRef="#ctx0" brushRef="#br0">7077 10645 6342,'0'0'2017,"0"0"962,0 0-1089,0 0-449,20 0-191,20-19-129,-1 19-96,21-20-64,20 0 192,-1 20-353,20-19 33,21 19-320,-2-20-225,-19 20 32,21 0-256,-1 0-96,1 0 64,-21 0 32,-1 0 161,1 0-290,2 0-447,-43-21 32,22 21-129,-40 0-384,-1 0-384,-39 0-65,0 0-95,0 0-97,-39 0-1473,-1 21-1889</inkml:trace>
  <inkml:trace contextRef="#ctx0" brushRef="#br0" timeOffset="318.01">7415 10844 8872,'-80'0'192,"61"0"1890,-1 0-64,20 0-256,0 0-609,20 0-513,20-19 353,19 19 0,1 0-160,38-20 32,1 20-64,21-20-417,-21 20-96,21 0-128,-21-20 97,0 20-353,0-20 128,-20 20-32,-19 0-129,0-20-351,-40 20-513,-1 0-608,-19 0-161,0 0-1185,-39 0-3299</inkml:trace>
  <inkml:trace contextRef="#ctx0" brushRef="#br0" timeOffset="916.05">7296 10407 6374,'39'-40'512,"-39"40"1474,21-19 384,-21 19-320,0 0-192,0 0-929,0 0-577,-21 19 129,2 2-33,-20-2-64,-2 22-95,2-2-1,-21 0 96,0 2-160,22-22 257,16 21-385,-17-21 0,20 2 0,19-21 0,0 20-32,0-1 96,19 1 225,20 20 255,21-20 33,20 20-417,-1-21-192,1 22 32,-1-22 97,1 1 31,-1 0 96,-19-1-64,-2-19-288,-17 20 128,-2-20-960,-18 21-1186,-2-21-1153,-19 0-6054</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2-01-13T20:15:50.495"/>
    </inkml:context>
    <inkml:brush xml:id="br0">
      <inkml:brushProperty name="width" value="0.05292" units="cm"/>
      <inkml:brushProperty name="height" value="0.05292" units="cm"/>
      <inkml:brushProperty name="color" value="#FF0000"/>
    </inkml:brush>
  </inkml:definitions>
  <inkml:trace contextRef="#ctx0" brushRef="#br0">4219 5959 9641,'0'-21'1601,"0"21"1474,0 0-993,0 0-737,0 21-608,0-1 160,-20 19-513,20-19 321,-19-1-673,19 22 416,0-23-832,0 3 736,0-21-896,0 20-225,0-20-224,19 0-704,-19-20-706,20-1-2433</inkml:trace>
  <inkml:trace contextRef="#ctx0" brushRef="#br0" timeOffset="160">4318 5938 8808,'0'0'2626,"0"21"-960,0-21 320,0 20-353,-20-2-159,20 23-866,0-22 1,-19 2-481,19-1-64,0-2-160,0 3-641,0-1-1056,19 0-2243</inkml:trace>
  <inkml:trace contextRef="#ctx0" brushRef="#br0" timeOffset="622.03">4457 6554 11659,'0'20'992,"20"-20"-639,-20 0 448,0 0 63,21 0-95,-2 0-256,20 0-321,-18-20-96,18 20 32,2-19-64,-2-1 64,-20-1-64,0 1-64,3 1 32,-3-1 0,-19 1 128,-19-2-95,-3 1-33,3 20 64,0 0 192,-20 0 96,18 0 161,-18 20 63,19 1-223,-1-2 351,2 1-159,-1 19 128,20-18-737,0 18 288,0-19-96,20-1-256,20 2 0,-1-1-417,2-20-608,-2 0-64,21 0-1089,-22-20-2851</inkml:trace>
  <inkml:trace contextRef="#ctx0" brushRef="#br0" timeOffset="887.05">5112 5979 12171,'0'0'929,"0"0"384,-19 18 32,19 3 161,0-21-321,0 20-897,-20-1-224,20 2-288,0-1-769,0-2-1377,0-18-2371</inkml:trace>
  <inkml:trace contextRef="#ctx0" brushRef="#br0" timeOffset="1026.05">5153 5979 9705,'0'18'1633,"0"3"97,-21-1-385,21-1-288,0 2-576,0-1-481,0-2-737,0 3-1922</inkml:trace>
  <inkml:trace contextRef="#ctx0" brushRef="#br0" timeOffset="1319.07">5449 6355 16879,'0'20'417,"0"-20"-1410,0 20 897,0-20-289,0 0-607,20 0-2820</inkml:trace>
  <inkml:trace contextRef="#ctx0" brushRef="#br0" timeOffset="1427.08">5490 6515 11947,'0'20'448,"0"-20"1474,0 0-1089,0 0-673,0 0-1697</inkml:trace>
  <inkml:trace contextRef="#ctx0" brushRef="#br0" timeOffset="3412.19">6562 6137 13516,'0'0'609,"0"20"-833,0 0 1537,0 0 385,-20 19-545,20 22-96,-21-22-257,21 20-383,-19 1-33,-1 0-32,20-21-95,0 0-257,0-18-192,0-1 224,0-20-1025,0 0 0,0 0-673,20 0-736,-1-20-2403</inkml:trace>
  <inkml:trace contextRef="#ctx0" brushRef="#br0" timeOffset="3768.21">6661 6197 13292,'0'0'513,"0"0"-97,0 0 353,19 0 96,2-20 416,-1 20-448,-1 0-449,22 0 32,-22 0 1,20 20-97,-20-20 32,-19 18-512,22 3 577,-22-1-65,0 0 160,-22 1-319,-16 18 159,18 0-128,-21 2-96,3-2 96,-3-20 65,22 22 95,19-21-384,-20-1 96,20 1 128,20-20-31,-1 19-322,22 2 193,-3-21-320,3 0-641,17 0-416,-17 0-545,-2 0-544,1 0-2627</inkml:trace>
  <inkml:trace contextRef="#ctx0" brushRef="#br0" timeOffset="4048.23">7157 6654 14125,'19'0'608,"-19"19"962,0-19-161,0 0 1,0 0-257,21 20-545,-21-20-512,0 0 0,0 0 289,0 0 255,0 0-31,-21 0-225,21 0-288,-19 0 705,-1 0-705,20 20 96,-19-20-320,19 0 353,0-20-1475,0 20-1184,19-20-545,1 1-4612</inkml:trace>
  <inkml:trace contextRef="#ctx0" brushRef="#br0" timeOffset="4409.25">7356 6256 10025,'0'-41'609,"0"23"2626,20-2-1378,-20 0-63,19 20-288,1-20-610,1 20-447,18 0 448,1 0-385,-1 0-192,0 20 161,1 0-1,-1 0-31,2 19-65,-22 22-32,-19-22-63,0 20 255,0 1-31,-19-21-385,-22 2 384,22-2-319,-1 1-161,20-20 0,-19 0-161,19-20-511,0 0-834,0 0-672,0 0-256,0 0-1281,0-20-5286</inkml:trace>
  <inkml:trace contextRef="#ctx0" brushRef="#br0" timeOffset="4571.26">7573 6455 12427,'0'0'1794,"0"0"0,20-20-385,1 20-352,-2 0 96,1 0-801,21 0-63,-3 0-417,22 0-161,-21 0-1280,2 0-1858</inkml:trace>
  <inkml:trace contextRef="#ctx0" brushRef="#br0" timeOffset="4849.26">8546 6018 17680,'0'0'64,"0"20"897,-19-1 256,-1 22 961,-1-2-480,-18 21-385,-1-1-608,1 1-225,-2-1-191,3-18-225,-1 17-64,17-17-64,3-21-641,19 19-864,0-20-802,0-19-896,19 21-4004</inkml:trace>
  <inkml:trace contextRef="#ctx0" brushRef="#br0" timeOffset="5135.29">8467 6614 15630,'0'-21'641,"0"2"192,0-20-481,19 19 32,2-21 481,18 22-544,-19-1-161,1 1-96,-2 19-64,1 0 32,-1 19 128,-19 1 64,0-1 32,-19 1-31,-1 1-97,1-1-224,-22-1 384,2 1-705,18-20-415,-18 0-802,20-20-2017</inkml:trace>
  <inkml:trace contextRef="#ctx0" brushRef="#br0" timeOffset="5466.31">8130 6215 14605,'-20'-38'673,"1"18"96,38 0-385,1-19-32,-1 19 898,2-1-674,18 21 129,-20 0-609,22 0 32,-21 0 32,-1 21 192,-19-1-63,0-2 447,-19 3-127,-1-1-64,-21 0-225,3 0-160,-3-2 0,2-18-320,20 0-64,-2 0-1218,1 0-1376,20-18-8393</inkml:trace>
  <inkml:trace contextRef="#ctx0" brushRef="#br0" timeOffset="7412.42">9321 6634 14157,'0'20'224,"0"-1"-320,0 1 769,-21 0 95,2 0 642,-1 0-449,1 0-705,-2-1-96,-18 1-192,20 0-705,-3-20-1409,22 0-3427</inkml:trace>
  <inkml:trace contextRef="#ctx0" brushRef="#br0" timeOffset="7874.45">10571 5959 11146,'20'0'993,"-20"0"544,0 20-672,0-20 128,-20 18-96,20 3-673,0-1-224,0-20-128,0 19-865,0-19-1249,0 0-1441</inkml:trace>
  <inkml:trace contextRef="#ctx0" brushRef="#br0" timeOffset="8003.45">10670 5979 7623,'0'0'2434,"0"18"-832,0-18-321,0 21-448,-19-1-97,19-1-576,0 2-288,0-1-961,0-20-2082</inkml:trace>
  <inkml:trace contextRef="#ctx0" brushRef="#br0" timeOffset="8319.44">10949 6018 12459,'20'0'545,"-20"0"1313,0 20-513,0-1 320,0 22-511,-20-2-322,-1 1 193,2 19-512,-1 2 320,-20-3-641,40-18-64,-20 20 32,20-21-160,0 2-352,20-22 512,-20 20-1089,40-18-352,-20-21-321,-1 20-736,22-20-2787</inkml:trace>
  <inkml:trace contextRef="#ctx0" brushRef="#br0" timeOffset="8492.48">10829 6435 13260,'-19'0'1698,"-1"0"832,20 0-2082,0 0 97,20 20-129,-1-20-95,1 0-321,20 0-321,-1 0-736,2 0-1313,-3 0-3587</inkml:trace>
  <inkml:trace contextRef="#ctx0" brushRef="#br0" timeOffset="8698.49">11405 5918 16239,'0'20'801,"-20"-20"-353,20 21 673,0-1-480,-19-2-609,19 3-513,0-1 1,0-20-1602,0 19-3427</inkml:trace>
  <inkml:trace contextRef="#ctx0" brushRef="#br0" timeOffset="8840.5">11484 5938 11627,'0'21'128,"0"-1"1345,-19-2-896,19 23 127,0-22-512,0 2-864,0-1-3108</inkml:trace>
  <inkml:trace contextRef="#ctx0" brushRef="#br0" timeOffset="9075.51">11821 6236 15342,'0'20'-705,"0"-20"-576,0 0-2274</inkml:trace>
  <inkml:trace contextRef="#ctx0" brushRef="#br0" timeOffset="9207.52">11821 6416 15022,'0'39'416,"-19"-39"-320,19 19 225,0-19-33,0 0-160,19 0-641,-19 0-5156</inkml:trace>
  <inkml:trace contextRef="#ctx0" brushRef="#br0" timeOffset="13191.75">12715 6177 6438,'19'-20'1281,"-19"0"1217,0 20-224,21-21-352,-21 3 0,0 18-1025,0 0-385,-21-20 33,21 20-321,-19-21 96,-1 21 225,1 0-321,-2 0-192,-18 21 256,-2-1 65,2-2 127,1 3-63,-3 19 95,22-20 33,-1 19-385,-1-19-481,21 0 578,0 1-257,0-2-225,0 1 322,21-20-354,-1 19-255,18-19-353,3 0-32,-22-19 449,20-1-161,2 1 225,-22-2 160,1 1 63,1-21 1,-2 23 96,-19-2 128,0 0-32,0 0 321,0-1 159,0 21 129,0 0 63,0 0 33,0 0-192,0 21-289,0-1-64,-19 0 545,-2 39-225,1-19-224,20 20 321,-19-21-289,0 2-160,19-2-256,0 0 128,0-18-64,0-1-448,0-1-897,0-19-1026,19 20-95,0-20-4004</inkml:trace>
  <inkml:trace contextRef="#ctx0" brushRef="#br0" timeOffset="13527.77">12814 6593 14029,'0'0'256,"0"0"1570,0 0-609,0 0 256,0 0-576,21 0-480,-21 0-193,0 21 64,0-21 128,0 0-319,0 20 95,0-20-64,0 20 64,0-20-96,0 0 353,0 0 127,0-20-160,0 20-127,0-20-65,19-1-160,-19 2 448,0 19-159,0 0 95,0 0-416,0 0-256,0 0-577,-19 0-320,19 0-1505,0 0-577,0 0-4324</inkml:trace>
  <inkml:trace contextRef="#ctx0" brushRef="#br0" timeOffset="13823.79">13252 6098 15214,'19'0'576,"-19"0"1570,0 18-1217,0 3 1185,-19 19-544,19-2-417,0 3-96,-20 19-96,20-1-641,-21-18 161,21-2-481,0 0 224,-20 2-256,20-22-481,0 1-95,0-1-1058,-19-19-1120,19 21-129,19-21-3235</inkml:trace>
  <inkml:trace contextRef="#ctx0" brushRef="#br0" timeOffset="14220.81">14124 6018 6982,'40'-59'3620,"-20"59"-866,-1-21-608,-19 21 32,21 0-448,-21 0-577,-21 21-352,21-1 704,-19 19 97,-1 0-417,1 2-224,-22 18-481,2-1 289,-1-17-513,20 0-128,1-2-256,0 0 192,-3-19-64,3 1-96,19-2-929,-19 1-96,19-1-448,0 1-866,0-20-608,19 21-2338</inkml:trace>
  <inkml:trace contextRef="#ctx0" brushRef="#br0" timeOffset="14812.84">14203 6515 12876,'-19'-21'1889,"19"21"1,0-20-448,0 20-546,0-19 770,0-1-801,19 1-961,-19-2 96,21 1 0,-1 20-64,-20 0-225,19 0 578,1 0-353,-20 20-161,0 1 610,0-2-417,0 1 256,-20-1 160,1 1-191,-1 1-1,-1-1-288,2-20-353,-1 0-512,1 0-1153,-2-20-1633</inkml:trace>
  <inkml:trace contextRef="#ctx0" brushRef="#br0" timeOffset="15234.87">13846 6137 14349,'-19'-21'513,"0"3"1472,19-2-1440,0 20 640,19-21-480,-19 2-994,39-1 610,-18 20-481,-1-21 160,-1 21-128,0 0 512,3 21-480,-22-21 192,19 20 192,-38-1 289,19-19 255,-22 21-479,-16-21-321,18 20 288,-21-20-384,22 0-1025,-22 0-1505,41 0-4613</inkml:trace>
  <inkml:trace contextRef="#ctx0" brushRef="#br0" timeOffset="15681.89">14938 6614 15630,'0'20'417,"0"0"1472,0-1-223,0 21 64,-20-20-545,1 0-865,-22 0-288,22-1-801,-1 1-1537,1-20-2626</inkml:trace>
  <inkml:trace contextRef="#ctx0" brushRef="#br0" timeOffset="17713">16406 5918 8327,'0'0'1089,"0"-20"1410,0 20-1,0 0-1089,0 20-287,0-20-642,0 20-32,-19-20 33,19 21-289,0-1-128,0-2-64,0-18-288,0 21-609,19-21-993,-19 0-2594</inkml:trace>
  <inkml:trace contextRef="#ctx0" brushRef="#br0" timeOffset="17879.02">16507 5918 11915,'0'20'-224,"0"-20"1409,0 21-353,0-1 322,0-2-482,0-18-704,0 21-256,0-1-1121,0 20-3140</inkml:trace>
  <inkml:trace contextRef="#ctx0" brushRef="#br0" timeOffset="18383.05">16924 6316 6245,'19'-19'3620,"-38"-2"-3044,19 1 2083,-21 20-897,21 0-289,-20 0-480,-19 0-609,20 41 193,-2-22 192,-18 20-1,-2 1 65,22 0-224,0-1-481,-1-19-96,20 1 96,0-1-384,0-1 544,20-19-512,-1 0 32,0 0-417,22 0 0,-22-19 65,22-1 31,-22-21 65,1 22 96,-1-1-65,1 1-31,-20-22 160,21 41 256,-21-20 64,0 20 352,0 0 128,0 20-95,0 0 63,-21 1 161,21 18-289,-20-20-320,20 22-64,0-21-192,20-1-32,-20-19-513,21 20-736,-2-20-1570</inkml:trace>
  <inkml:trace contextRef="#ctx0" brushRef="#br0" timeOffset="18607.06">17341 5879 15086,'0'19'-128,"0"-19"1121,-20 20 32,20-20 192,0 20-481,0 1-800,-21-1-128,21-20-609,0 18-1152,21 3-2916</inkml:trace>
  <inkml:trace contextRef="#ctx0" brushRef="#br0" timeOffset="18765.07">17420 5918 10570,'0'20'992,"0"-20"-799,-19 21 832,19-1-64,0-2-161,0 3-704,0-1-928,0 20-2019</inkml:trace>
  <inkml:trace contextRef="#ctx0" brushRef="#br0" timeOffset="19015.08">17796 6276 19026,'0'21'-1730,"0"-21"833,0 0-1313,0 0-513,0 0-992</inkml:trace>
  <inkml:trace contextRef="#ctx0" brushRef="#br0" timeOffset="19139.09">17817 6416 11530,'-21'39'1057,"2"-39"129,19 0-354,0 19-704,0-19-352,0 0-3267</inkml:trace>
  <inkml:trace contextRef="#ctx0" brushRef="#br0" timeOffset="21179.21">18610 6256 5925,'-19'-20'288,"19"-1"1922,0 21-608,0-18-225,19-2-31,-19 0-546,21 0-159,18-1 32,-20 3 63,22-2-63,-2-1-161,-18 2-63,-1 19-97,-1 0-64,0 0-159,3 0-97,-3 0 64,-19 19 0,0 2 96,0 17 0,-19 3-32,-22 17-32,22 3-160,-22 18 353,2 1-321,-2-21 288,3 1-192,18 0-64,-1-20 160,21-21-96,21 21-192,-1-40 64,18 20-512,3-20-65,-22-20-160,22 20 161,-21-40 223,-20 21 97,-20-21 320,-21-20 128,-19 21 289,2-2 223,18 2 1,1-1-32,-2 0-513,41 1-32,-19 20-128,38-22-224,0 41-513,22-20-1121,-2 20-2690</inkml:trace>
  <inkml:trace contextRef="#ctx0" brushRef="#br0" timeOffset="21516.23">19106 6713 15406,'0'0'737,"0"0"1217,0 0-545,21 0-160,-21 0-256,0 0-512,0 20 319,0-20-543,0 0 31,0 0 0,0 20 128,0-20-95,0 0 287,0 0-447,0 0 127,-21 0-160,21-20-96,-19 20-416,19 0-449,0-20-1249,0 20-609,0-20-1441</inkml:trace>
  <inkml:trace contextRef="#ctx0" brushRef="#br0" timeOffset="21804.24">19385 6197 12587,'19'-20'705,"-19"20"1665,0 0-736,0 20-33,0-2-31,0 23-545,0 0-192,0-2 256,0 20-545,0 1-224,-19-21-127,19 21 95,-19-21-256,19 2-416,0-21-33,0-1-448,0 1-1377,0 0 256,19-20-1825</inkml:trace>
  <inkml:trace contextRef="#ctx0" brushRef="#br0" timeOffset="22144.26">20317 6098 14862,'41'-20'64,"-41"20"2274,0 0-576,0 0-577,0 20-64,0-2 64,-19 23 64,-3 17-32,3-17-288,-20 19-256,-2-1-321,3 1 193,16-1-353,-16-18-288,18-2 224,-1 1 32,1-20-480,1 0-225,0 19-448,19-19-737,0-20-608,-22 20-352,22-20-1859</inkml:trace>
  <inkml:trace contextRef="#ctx0" brushRef="#br0" timeOffset="22445.28">20238 6713 14285,'0'-20'-32,"21"0"480,-2 1 385,1-1 512,-20 20-255,19-20-738,3 20-160,-3 0 192,0 0 129,-19 0-1,0 20-159,0 0 95,-19-20-256,0 19 97,19 1-65,-22 0-96,3-20-128,-20 0-609,39 0-544,-21-20-961,1 0-3459</inkml:trace>
  <inkml:trace contextRef="#ctx0" brushRef="#br0" timeOffset="22790.3">19961 6297 13260,'-20'-41'865,"20"21"1345,20-1-609,-1 21-223,-19-18-674,19 18 65,22 0-160,-22 0-193,1 18 33,1-18-385,-21 21-64,20-1 416,-20-20-160,0 20 33,-20-20 159,20 21-96,-21-21-320,-18 0 321,20-21-962,-3 21-736,3-20-1474,0 20-3747</inkml:trace>
  <inkml:trace contextRef="#ctx0" brushRef="#br0" timeOffset="28559.62">4597 9374 10794,'0'0'1057,"0"0"640,0 19-31,0-19-641,0 0-192,0 21-225,0-1-352,-20 0-159,20-20-33,0 21-96,0-3-321,0-18-608,0 19-1153,0-19-2082</inkml:trace>
  <inkml:trace contextRef="#ctx0" brushRef="#br0" timeOffset="28690.64">4676 9434 9128,'0'20'1089,"0"-20"1217,0 21-960,0-21-962,0 18-416,0-18-577,0 19-2626</inkml:trace>
  <inkml:trace contextRef="#ctx0" brushRef="#br0" timeOffset="29231.67">4934 9393 13068,'0'-19'640,"0"19"1282,0 0-801,0 19 161,0 2-289,0 19-225,0 18-63,-19-17-32,19 18-225,0 1-352,0 0-64,-22 0-96,22-22-352,0 3-193,0-21 417,0-20-96,0 0 31,0-20 129,0 0 32,22-1-224,-22 2 32,0 0-1,19-21 129,-19 40 0,19-20 0,-19 20 192,0 20 256,20-20 129,-20 40-161,0-21 96,21 21-96,-21 0-95,0-20-129,0-1-32,0 2-65,19-2-383,-19-19-545,0 0-1281,20 0-3139</inkml:trace>
  <inkml:trace contextRef="#ctx0" brushRef="#br0" timeOffset="29599.69">5172 9851 11979,'0'0'480,"0"0"-448,0 0 673,20 20-193,-1-20 385,2-20-480,-1 20-129,-1-21-224,22 21-32,-22-19 32,1 0 0,-20 19 0,19-20-64,-19 0 32,0 20 32,-19-20 32,-1 20-31,1 0 191,-2 0 160,-18 0 97,19 20 127,-1 0 289,2 0-96,-1 18-192,1-17-1,19-1-384,0 20-192,19-21-32,1 2-224,-1-21-32,22 0-609,-2 0-384,1 0-1153,-1 0-3139</inkml:trace>
  <inkml:trace contextRef="#ctx0" brushRef="#br0" timeOffset="29842.7">5688 9335 14509,'0'0'353,"0"21"575,-20-3 802,20 22-449,0-20-192,-19 0-736,19 19-578,0-20-63,0-19-833,19 21-801,-19-21-1345,20 0-3587</inkml:trace>
  <inkml:trace contextRef="#ctx0" brushRef="#br0" timeOffset="29967.71">5767 9356 11979,'0'18'384,"0"1"1570,0 2-769,-19-1-672,19 0-449,0 1-929,0-3-3908</inkml:trace>
  <inkml:trace contextRef="#ctx0" brushRef="#br0" timeOffset="31576.8">6184 10031 13708,'19'18'385,"-19"3"-353,-19-2 1377,19 2-96,-19-1-127,-1-2-802,1 3-288,-3-1-96,22-20-480,-19 19-1218,19-19-3491</inkml:trace>
  <inkml:trace contextRef="#ctx0" brushRef="#br0" timeOffset="31950.82">7176 9274 12684,'0'21'416,"0"-21"1570,0 20-321,0 0-95,-19 1-609,19-3-417,0-18-544,0 19 64,0 2-448,0-21-321,0 20-1056,0-20-1250,0 0-3684</inkml:trace>
  <inkml:trace contextRef="#ctx0" brushRef="#br0" timeOffset="32080.83">7256 9356 9545,'0'0'992,"0"0"354,0 18-1,0 1-640,0 2-417,-20-1-384,20 0-1826,0 1-3395</inkml:trace>
  <inkml:trace contextRef="#ctx0" brushRef="#br0" timeOffset="32575.86">7614 9612 11370,'-21'-20'385,"1"20"2209,1 20-1024,0 1 95,-22-2-159,22 22-513,-20-2 384,18-19-384,-18 20-321,39-2-351,-20-17-225,20-1-256,20-20 160,-20 0 32,19 0-609,22 0-288,-22-20-224,20-1 256,-18-17 1,-1 18 223,-1 0 33,0 0 63,-19-1 129,20 3 320,-20 18 128,0 0 256,-20 0 225,20 0-129,0 18 225,-19 3-97,19-1-192,-19 0-31,19 0-33,0 18-384,0-17 0,0-21-609,19 20-704,0 0-1282,-19-20-4452</inkml:trace>
  <inkml:trace contextRef="#ctx0" brushRef="#br0" timeOffset="32926.88">7812 9633 12587,'0'0'1474,"0"0"480,0 0-129,0 19-543,-20 22-225,20-23-225,-19 23-479,19-21-257,0 0-32,0-1-96,0 0-224,0 2-353,0-21 32,19 0 65,1-21 160,-1 2 95,2-20 97,-1 19 64,-1-21 32,1 23 96,1-3-64,-2 1 32,1 20 96,-1 0 257,-19 0 223,0 20-127,0 19-353,0-18 0,0-1 0,0 0-64,0 0-641,0-20-544,0 19-544,0-19-1699,21 0-4611</inkml:trace>
  <inkml:trace contextRef="#ctx0" brushRef="#br0" timeOffset="33134.89">8308 9335 12395,'0'21'481,"0"-3"864,-19-18 289,19 19-353,0 2-416,-20-1-833,20 0-129,0-20-415,20 0-865,-20 0-1922</inkml:trace>
  <inkml:trace contextRef="#ctx0" brushRef="#br0" timeOffset="33256.9">8407 9335 6790,'0'0'1473,"0"0"417,0 39-609,0-20-576,-20 2-513,20 19-256,-19-1-1569</inkml:trace>
  <inkml:trace contextRef="#ctx0" brushRef="#br0" timeOffset="33477.91">8645 9891 17648,'-19'60'705,"-1"-21"704,-20-18-672,20 17-513,1 2-192,-1-19-865,-1-1-2690</inkml:trace>
  <inkml:trace contextRef="#ctx0" brushRef="#br0" timeOffset="35668.04">9697 9274 12780,'0'21'128,"0"-1"1313,0-20-160,-19 20-64,19 1-640,0-21-449,-19 18-96,19 1-192,0-19-673,0 0-1313,19 0-2434</inkml:trace>
  <inkml:trace contextRef="#ctx0" brushRef="#br0" timeOffset="35814.04">9777 9315 12363,'0'20'-192,"0"1"1025,0-3-96,-20 1 416,20 2-833,0-1-192,0 0-672,20 1-1314,-20-21-3780</inkml:trace>
  <inkml:trace contextRef="#ctx0" brushRef="#br0" timeOffset="36075.06">9936 9711 13708,'-20'21'1666,"20"-1"-1602,-19 0 1345,19 19-672,-21-20 288,21 2-865,0 19-160,21-20-929,-2-20-1793,20 19-6791</inkml:trace>
  <inkml:trace contextRef="#ctx0" brushRef="#br0" timeOffset="36227.07">9996 9512 16239,'-41'-19'224,"22"19"-128,19-18 0,-20 18-96,20 0-128,20 0-929,-1 0-2979</inkml:trace>
  <inkml:trace contextRef="#ctx0" brushRef="#br0" timeOffset="36571.08">10174 9592 12459,'0'41'609,"-19"-22"1665,19 1-608,0 19-129,0-18-672,0 19-865,0-20 32,0 18-256,0-17-545,19-1-128,-19-20 224,19 0-95,-19-20-257,22-1 192,-22-17 609,19 18 128,1-20 64,-1 19 32,2 3 224,-21-3 449,20 1 416,-20 20 64,19 20-160,-19 1-289,0-3-319,0 23-97,19-21 0,-19 19-352,0-20-64,0 2-256,22-21-769,-22 0-897,0 0-2627</inkml:trace>
  <inkml:trace contextRef="#ctx0" brushRef="#br0" timeOffset="36776.1">10690 9315 15438,'0'20'1281,"-20"-20"-1377,20 21 673,0-3 159,0 1 161,0-19-865,0 21-384,0-1-449,20-20-1697,-20 20-5510</inkml:trace>
  <inkml:trace contextRef="#ctx0" brushRef="#br0" timeOffset="36901.11">10829 9335 13004,'-19'21'-192,"19"-3"320,0 1-32,0 2-224,0-1-2563</inkml:trace>
  <inkml:trace contextRef="#ctx0" brushRef="#br0" timeOffset="37129.11">11128 9891 19250,'-41'79'288,"21"-38"224,-18-3 225,-3 2-545,2 1-96,18-23-416,2 3-2018,-1-21-4581</inkml:trace>
  <inkml:trace contextRef="#ctx0" brushRef="#br0" timeOffset="39392.25">12060 9356 8359,'0'0'1154,"-20"0"1248,20-21 481,0 21-1186,0 21-736,0-21-448,0 0-161,0 18-64,0 1-256,0-19-192,0 21 320,0-21-800,0 0-866,0 0-2177</inkml:trace>
  <inkml:trace contextRef="#ctx0" brushRef="#br0" timeOffset="39530.25">12139 9315 10441,'0'20'193,"0"1"1376,0-21-864,0 18-289,0 1-320,0-19-832,0 21-2980</inkml:trace>
  <inkml:trace contextRef="#ctx0" brushRef="#br0" timeOffset="40216.3">12476 9434 6758,'22'-20'1762,"-22"-1"1697,0 21-1121,0 0-160,0 0-833,0 0-832,0 21-161,-22 19 449,3-1-64,0 21-129,-1-1 1,-1 1-1,2 20-479,-1-21 95,20 1-352,0-1 64,20-19-353,-1-20-672,2 1-320,18-21-1026,2 0-2465</inkml:trace>
  <inkml:trace contextRef="#ctx0" brushRef="#br0" timeOffset="40414.31">12339 9772 12267,'-41'0'1025,"41"0"1089,0-20-897,0 20-416,19 0 128,3 0-705,-3 0-192,20 0-32,-18 0-416,18 0-705,-20 0-1057,22 0-2339</inkml:trace>
  <inkml:trace contextRef="#ctx0" brushRef="#br0" timeOffset="40805.33">12794 9393 13612,'0'-19'1121,"0"19"1282,0 0-1186,0 19-256,-19 22 416,19 0-512,-20 17-224,-1-17-1,21 18-223,-19 19-321,-1-17 96,20 18-352,0-19-289,0-20-63,0-1 127,0-39 1,0 0-32,20 0 352,-20-20-97,19-20 161,2 1-224,18-1 288,-19 19-512,1-17 384,-2 18-225,1 0 354,-20 20-194,19 0 161,-19 20 289,0 19-257,0-20 32,0 22-32,0-21-128,0 0-192,21-1-417,-21 2-704,0-21-769,20 0-2082</inkml:trace>
  <inkml:trace contextRef="#ctx0" brushRef="#br0" timeOffset="41148.35">13191 9356 6694,'20'-21'3491,"-20"21"-2017,0 0 960,0 21-576,0-21-673,0 18-449,0-18-575,0 19-129,0-19-128,0 21-833,0-21-1410,0 20-2978</inkml:trace>
  <inkml:trace contextRef="#ctx0" brushRef="#br0" timeOffset="41289.36">13310 9356 9224,'0'0'2370,"0"18"449,0 1-897,0-19-737,0 21-672,0-1-417,0 0-224,0-20-1250,0 21-4804</inkml:trace>
  <inkml:trace contextRef="#ctx0" brushRef="#br0" timeOffset="46175.64">4418 11798 6470,'-21'0'2594,"21"0"-608,0 0 256,0 0-608,0 0-962,0 0-351,21 0 543,-1 0 65,19 0-96,21 0 0,0 0-64,19 0-193,1 19-95,-1-19-225,20 0-160,0 0 32,-20 0-64,20 0 32,-19 0 32,-1 0-128,0-19 64,-18 19-128,-23 0-480,3 0-385,-2 0-352,-18 0-481,-2 0-896,-19 19-2435</inkml:trace>
  <inkml:trace contextRef="#ctx0" brushRef="#br0" timeOffset="46499.65">4636 11957 15694,'-39'19'64,"-2"-19"-288,41 0 128,0 0 128,0 0 833,41 0 608,-22 20-255,41-20-450,-2 0 321,22 0-416,-1 0 64,1 20-353,-1-20 128,1 0-383,-1 0-33,1 0 32,-1 20 160,-19-20-320,-21 0 160,2 0-480,-3 0-321,3 0-480,-22 0-384,1 0-97,1-20-1313,-21 0-4195</inkml:trace>
  <inkml:trace contextRef="#ctx0" brushRef="#br0" timeOffset="46823.67">5391 11560 16719,'-21'0'32,"21"0"-448,0 0 352,21 0 416,18 19 161,-20-19-97,22 40-128,-2-1-159,2-18 31,-3 38-64,3-19 0,-2-1-32,-20 1 0,3 0 64,-3-1-96,-19 1 352,0-20 321,-19 20-96,-3 0 31,-17-21-31,-1 21-225,-18-20 33,-2 0-161,19 0-320,-17-1 64,17-19-128,22 0-1186,-20 0-767,39-19-2532</inkml:trace>
  <inkml:trace contextRef="#ctx0" brushRef="#br0" timeOffset="47538.71">7256 11738 11242,'0'-40'1121,"0"21"-1153,-20-2 897,20 21 320,-19-19 321,-1 19-385,-20-20-577,20 20-31,1 20 95,-22-20-63,3 40-193,-3-1 321,2 1 256,-21 19-161,19-19-159,22 0 224,-20-1-385,39 1-448,0 0 32,20-20-192,-1 0 352,22 0-352,17-1-64,2-19-737,0-19-128,39 19-96,-20-40 32,1 20-737,-1-20-865,-19 21-1793</inkml:trace>
  <inkml:trace contextRef="#ctx0" brushRef="#br0" timeOffset="47795.71">7554 11658 13933,'-19'-19'320,"19"19"545,19 0 961,0-20-193,1 20-416,1 0-448,18 0-64,21-20-97,0 20-448,-2 0 33,2 0-129,0-20 32,0 20-160,-1 0-769,1-19-224,-20 19-64,-1 0-481,-20 0-1377,3 0-2466</inkml:trace>
  <inkml:trace contextRef="#ctx0" brushRef="#br0" timeOffset="48008.74">8031 11520 10441,'-41'19'513,"22"2"800,-1-21 449,20 19 31,-19 21-95,-2-1-545,1 1 0,1 0-320,-1 0 32,-1-1-705,2 1 0,-1 0 0,1-1-224,19-18 160,-21-2-896,21 1-1378,0-20-641,0 0-4612</inkml:trace>
  <inkml:trace contextRef="#ctx0" brushRef="#br0" timeOffset="48595.77">9380 11897 16719,'-39'-20'225,"39"-19"31,0 18 128,0-18-32,19-1 417,22 20-160,-22-19-257,20 39 65,2-21 127,-3 21-416,-16 21-32,-3-2 96,1 1 1,-20 20-161,0 0 64,-20 0 192,1-1 0,-22 1 257,2-21-417,18 2 256,-18-2-480,-1-19 545,20 0-417,-19 0-705,39-19-192,-21-2-224,42 2-961,-1-21-288,-1 1-3075</inkml:trace>
  <inkml:trace contextRef="#ctx0" brushRef="#br0" timeOffset="48933.78">9738 11579 14477,'39'-19'449,"-20"38"768,-19-19 192,0 20-768,0 0 384,0 19 96,-19-18-96,-1 18-385,1 1-127,-2 19-417,21-19-128,-20-20 96,20 20-96,0-21-449,0-19 417,20 0-384,1 0 0,18-39 255,-20 19-127,22-19 192,-2-1-32,1 0 64,-20 20-96,20 0 95,-20 0 161,-1 20-96,-19 0 225,0 20 159,0 20-32,0-20-192,0 19-96,-19 1 0,19-20 97,-20 0-578,20 0-512,0-20-320,0 0-1281,0 0-2243</inkml:trace>
  <inkml:trace contextRef="#ctx0" brushRef="#br0" timeOffset="49195.81">10451 11162 17840,'0'0'96,"0"20"-63,0 0 415,0 20 449,-19 19 704,-1 1-287,-18 20-706,-3 18-31,22-18-65,-22 19-384,22-19-64,-1-21-32,20-19-224,0-1-673,-19 1-384,19-20-801,19-20-320,1-20-1762</inkml:trace>
  <inkml:trace contextRef="#ctx0" brushRef="#br0" timeOffset="49351.82">10432 11718 16143,'0'20'-32,"0"20"-32,19-20 192,-19-1 64,0 2 128,22-2-320,-3 1-288,0 0-1185,1-20-2755</inkml:trace>
  <inkml:trace contextRef="#ctx0" brushRef="#br0" timeOffset="49532.83">10829 11738 17168,'-60'60'768,"2"-20"898,-2 19 0,0 1 63,-20-1 161,20 1-737,2-1-897,-2 1-288,21-1-96,-1-19-544,20-20-706,1 0-1408,-3-20-1731</inkml:trace>
  <inkml:trace contextRef="#ctx0" brushRef="#br0" timeOffset="50204.87">12199 11778 12043,'0'-40'2370,"-19"40"-2082,-2-20 1506,1 20-865,1 20 320,-22 20-224,-17-1-256,17 1 128,2 0 64,-1 20-257,20-41-704,1 21-32,19-20 224,0-20-480,19 0 576,20 0-191,2-20-674,-2-20 289,21 21-993,0-41 800,-21 40-192,1-40 289,-1 41 64,-18-21 160,-1 40-65,-20-20 514,0 20 127,0 20-128,-20 0 97,-1 19 319,2 1-63,-1 0-64,1 20-353,-2-21-224,21-19 224,0 20-480,0-20-737,21-1-449,-2 2 129,20-21-1409,-18-21-4133</inkml:trace>
  <inkml:trace contextRef="#ctx0" brushRef="#br0" timeOffset="50457.88">12794 11301 7334,'41'0'9834,"-41"-20"-9930,0 40 384,-21 0 481,1 39 544,1-19 128,-22 40-576,2-20-192,-1 19-129,1 0-320,-2 1-192,41-21-32,-19 1-160,19-20 0,19-1-224,3-19-1026,-3 0-383,0 0-97,1-20-2018</inkml:trace>
  <inkml:trace contextRef="#ctx0" brushRef="#br0" timeOffset="50629.89">12536 11718 17648,'-19'20'513,"0"-20"-385,19 0 416,19 0 129,0 20-193,20 0-319,2-20-33,-2 20-865,21-20-416,-20 0-1377,-1 19-2659</inkml:trace>
  <inkml:trace contextRef="#ctx0" brushRef="#br0" timeOffset="50884.91">13310 11281 14830,'21'-39'640,"-2"39"385,-19 0 320,-19 0-576,19 39 608,-41 1 65,22 0-97,-20 19-448,18 21-96,-18-1-353,-2 21-192,3-1-160,-3-20-64,22 0-64,-1 1-352,1-40-673,19 20-224,0-21-929,19-19-705,1-20-2402</inkml:trace>
  <inkml:trace contextRef="#ctx0" brushRef="#br0" timeOffset="51074.92">12994 11778 17712,'-41'0'1057,"41"0"1025,0 0-1185,0 0-320,19 20 191,3-1-672,17 2 161,21-21-770,0 19-960,-2 1-1282,2-20-2978</inkml:trace>
  <inkml:trace contextRef="#ctx0" brushRef="#br0" timeOffset="51757.96">13707 11838 14541,'21'-40'289,"-21"20"223,0 20 993,0-20-255,-21 20 191,2 0-416,-1 0-609,-21 20 129,3 19 31,-3 1 33,2 0 224,-1-1-129,20-18-543,1-2 31,19 1-577,0 0 642,19-20-610,1 0 546,1 0-610,18 0-256,1-40-159,-1 21-97,2-2 352,-2 2-127,-20-21 95,22 20 161,-22-20-1,-19 21 321,19 19 160,-19 0 64,-19 0 0,19 19 257,-19 2 191,-1-2 161,-1 21 31,2-1 1,-1 1-96,20 0-994,-19-20 353,19 20-96,19-21-961,-19 2-608,20-21 352,-1 0-1826,22 0-4389</inkml:trace>
  <inkml:trace contextRef="#ctx0" brushRef="#br0" timeOffset="52001.97">14145 11758 13100,'0'-20'929,"-21"20"512,1 20 417,-19-20-513,-1 40 545,1-21-609,-2 21-224,3 20 128,18-20-288,-21-1-64,41 21-865,0-40 64,0 20 64,20-21-384,1 1-97,18 0-351,21 0-674,-2-20-608,2 0-960,0-20-3268</inkml:trace>
  <inkml:trace contextRef="#ctx0" brushRef="#br0" timeOffset="52232.98">14403 11738 15919,'0'40'96,"0"-40"224,0 39 545,-20-18 224,20 18-64,-21 1-321,21 0-543,-19-1-322,19 1 129,0-20-961,0 19-288,0-39-544,19 0-1378</inkml:trace>
  <inkml:trace contextRef="#ctx0" brushRef="#br0" timeOffset="52471">14740 11718 12491,'19'-20'1826,"-19"20"-481,-19 0-416,-1 20-256,-20 20 672,-18 0-128,17 19-480,-19-19 96,21-1 128,-2 1-257,22-20 33,0 0-609,19 0-64,19 0 128,-19-20-96,41 0-320,-22 20 384,41-20-1088,-21 0-129,21 0-545,-21 0-32,1 0-1344,-1 0-3012</inkml:trace>
  <inkml:trace contextRef="#ctx0" brushRef="#br0" timeOffset="52738.01">15414 11500 19186,'0'-20'96,"0"40"416,0 0 1442,-19 20 160,-1-1-705,1 20-384,-22 1-576,22 0-257,0 0-128,-3-1-160,3-20-833,19 21-448,0-20-2115,0-20-2561</inkml:trace>
  <inkml:trace contextRef="#ctx0" brushRef="#br0" timeOffset="52895.02">15255 12294 22581,'-38'40'801,"38"-40"-1378,0 0 609,0 0-576,0 0-1442,19-20-1057</inkml:trace>
  <inkml:trace contextRef="#ctx0" brushRef="#br0" timeOffset="53191.04">15872 11380 20243,'0'0'160,"0"20"384,0 0 962,-20 20 576,-20 0-673,20 20-544,1 19-417,-3-20-320,-16 21-224,18-20 64,-1 19-800,2-20-834,19-19-864,-20 0-2275</inkml:trace>
  <inkml:trace contextRef="#ctx0" brushRef="#br0" timeOffset="53357.05">15633 12235 22036,'-19'19'2563,"-2"-19"-2083,21 0-384,0 0 225,0 0-930,0 0-2946,0 0-8457</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2-01-13T20:05:42.191"/>
    </inkml:context>
    <inkml:brush xml:id="br0">
      <inkml:brushProperty name="width" value="0.05292" units="cm"/>
      <inkml:brushProperty name="height" value="0.05292" units="cm"/>
      <inkml:brushProperty name="color" value="#FF0000"/>
    </inkml:brush>
  </inkml:definitions>
  <inkml:trace contextRef="#ctx0" brushRef="#br0">14542 6236 5733,'0'-21'1858,"0"21"96,20 0-321,-20-18-320,0 18-384,0 0-160,0 0 128,0 18 128,0 3-289,-20 19-127,20 0-129,-21 19 1,1-18-161,20-2-64,-19 21-127,0-21-65,19 0-417,-22 2 674,22-2-257,0-19-32,-19 20-64,19-20 0,0 0-449,0-1-159,0-19-385,0 20-449,19-20-608,-19 0-1089</inkml:trace>
  <inkml:trace contextRef="#ctx0" brushRef="#br0" timeOffset="322.01">14899 6177 6758,'0'-20'2082,"0"20"-801,0 20 481,0 0-545,-20 19-288,20 1-32,-21 0-161,2 19-159,-1 1-289,1-1-96,-2-18 33,1 17-225,20-17 96,-19-2-64,-1 1 0,20-20-192,-21 20-225,21-21-287,0 1-610,-19-20-960,19 0-2210</inkml:trace>
  <inkml:trace contextRef="#ctx0" brushRef="#br0" timeOffset="546.03">14463 6515 11691,'-22'0'32,"22"0"768,22 0 450,-3 0 479,0 0-704,22 0-705,-2 0-255,2 0-33,-3 0-129,1 0-703,2 0-1795,-22 0-4708</inkml:trace>
  <inkml:trace contextRef="#ctx0" brushRef="#br0" timeOffset="908.05">15058 6336 9929,'0'-20'865,"19"20"864,0 0 481,3-19-480,17 19 32,1-21-545,-1 21-288,40-20-417,-19 20-352,20-20 161,-1 20-65,-20 0-352,1 0 288,0 0-640,-22 0-1,3 0-1056,-2 0 416,-18 0-801,-1 0-833,-20 0-2401</inkml:trace>
  <inkml:trace contextRef="#ctx0" brushRef="#br0" timeOffset="1159.06">15593 6276 6502,'-20'21'64,"20"-21"2883,0 19-1090,-19 1 1,-1 19-449,-1-19-512,2 20-192,-1-20-225,1 19-287,-2 2-193,1-22-33,20 1 1,-19-1-224,19-19-609,0 21-960,19-21-1635</inkml:trace>
  <inkml:trace contextRef="#ctx0" brushRef="#br0" timeOffset="1598.09">15970 6355 10794,'0'0'1281,"0"0"673,20 0-545,1-19 225,-1 19-449,18-20-416,3 20-353,-2-19 64,21 19-287,0 0-225,-2-21 224,-17 21-256,19 0 0,-21 0-289,1 0-672,-20 0 289,-1 0-770,0 0-992,3 0-2723</inkml:trace>
  <inkml:trace contextRef="#ctx0" brushRef="#br0" timeOffset="1837.1">16387 6316 5797,'-19'20'1922,"-1"-20"96,20 19 320,-21-19-480,21 20-289,-19 21-512,-1-22-288,1 1-64,-2 19-321,21-18-320,-20 18 0,1-19-96,-1-1-512,-1 22-866,21-21-1633</inkml:trace>
  <inkml:trace contextRef="#ctx0" brushRef="#br0" timeOffset="2524.14">16844 6435 8039,'0'-19'0,"0"19"1922,0 0-224,0 0-353,-19 19-993,19 1 193,-21 19 95,21-18 33,-20 18-129,1 0-287,0 2-129,19-2-64,-22 1-32,3 0-32,19-20 64,0-20-32,0 19 64,0-19 160,-19 0 225,19-19-353,0-1-160,19 0 96,-19-20-64,19 1 0,-19-1-32,41-20 32,-22 0-64,22 1 64,-22-1-96,20 21 64,2 0-64,-2-2 32,-20 21 64,22 20 128,-22-21 96,0 21-64,3 21 0,-3-1-32,1 0 97,-20 20-65,0-1 0,-20-19 0,1 21-32,-3-2 96,-16-20-32,-3 1-384,2-20 609,-1 21-513,1-21 0,0 0-161,18 0-447,1 0-578,20 0-1825</inkml:trace>
  <inkml:trace contextRef="#ctx0" brushRef="#br0" timeOffset="2977.17">17618 6297 10666,'0'0'1057,"0"-21"1729,-20 21-1473,-20 0-95,1 21 127,0-21-448,-21 19-193,0 1-31,21 19-64,-21-19 31,41 1-768,-3-2 384,3 1-192,19-1-224,0 1 64,19 1 96,3 18 96,16 0-32,3-18-416,-2 19 192,2-21-128,-3 21-129,-18-20 737,1 20-480,-21-21 385,0 1-161,-21 0 448,1-20 225,1 20 256,-22-20-96,-17 20-225,17-20-384,3 0-63,-22 0-514,19 20 418,2-20-1251,20 0-1888,-3 0-3621</inkml:trace>
</inkml:ink>
</file>

<file path=ppt/ink/ink3.xml><?xml version="1.0" encoding="utf-8"?>
<inkml:ink xmlns:inkml="http://www.w3.org/2003/InkML">
  <inkml:definitions>
    <inkml:context xml:id="ctx0">
      <inkml:inkSource xml:id="inkSrc0">
        <inkml:traceFormat>
          <inkml:channel name="X" type="integer" max="2560" units="cm"/>
          <inkml:channel name="Y" type="integer" max="1600" units="cm"/>
        </inkml:traceFormat>
        <inkml:channelProperties>
          <inkml:channelProperty channel="X" name="resolution" value="28.34995" units="1/cm"/>
          <inkml:channelProperty channel="Y" name="resolution" value="28.36879" units="1/cm"/>
        </inkml:channelProperties>
      </inkml:inkSource>
      <inkml:timestamp xml:id="ts0" timeString="2010-11-03T01:15:33.911"/>
    </inkml:context>
    <inkml:brush xml:id="br0">
      <inkml:brushProperty name="width" value="0.05292" units="cm"/>
      <inkml:brushProperty name="height" value="0.05292" units="cm"/>
      <inkml:brushProperty name="color" value="#FF0000"/>
    </inkml:brush>
  </inkml:definitions>
  <inkml:trace contextRef="#ctx0" brushRef="#br0">4723 1509</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2-01-13T20:06:32.581"/>
    </inkml:context>
    <inkml:brush xml:id="br0">
      <inkml:brushProperty name="width" value="0.05292" units="cm"/>
      <inkml:brushProperty name="height" value="0.05292" units="cm"/>
      <inkml:brushProperty name="color" value="#FF0000"/>
    </inkml:brush>
  </inkml:definitions>
  <inkml:trace contextRef="#ctx0" brushRef="#br0">11643 5819 7431,'0'0'2338,"0"0"-769,0 0-127,0 0-97,0 0-160,0 0-640,-19 0 63,-1 0 1,-1 20-33,2 1 1,-20-2-129,-2 0 97,-19 21 31,21-19-416,-40 17 673,19 3-801,-20-1 609,-19-2-801,20 3 320,19-1-32,-19-1 320,20-19-416,19 21-32,-20-22-320,40 1 320,-19-1 0,18 1-801,21-20-544,0 0-577,0 0-416,0 0-993</inkml:trace>
  <inkml:trace contextRef="#ctx0" brushRef="#br0" timeOffset="416.02">11783 5918 6758,'0'0'2050,"-20"0"-1153,-1 0 480,2 20-224,-20 1-416,-2-1 64,-19 19 63,21 0-159,-40 2 96,19-2-225,-20 1 97,-19-2-129,20 23-255,-20-21-1,0-1-192,20 22-32,19-22-96,-20 0 96,40 2-64,1-22-96,19 1-320,-1-1-577,21-19-865,0 0-1890</inkml:trace>
  <inkml:trace contextRef="#ctx0" brushRef="#br0" timeOffset="920.05">10730 6098 6790,'20'-20'576,"-20"-1"2467,0 21-1281,0 0 288,0 0-737,0 0-1121,-20 21-96,1 17 225,-22 3 159,2 17-63,-1 3-161,-20-1-128,2 20-64,17-22-32,2 3 0,20-22-32,-22 1 0,41-20-32,-19 0 32,19-1 64,19 1-32,-19 0 192,41-20 65,-22 20-129,20-20-32,2 0-96,-3 0-64,22 0-352,-21 0-417,-18 0-705,18-20-992,-19 20-2210</inkml:trace>
  <inkml:trace contextRef="#ctx0" brushRef="#br0" timeOffset="1497.08">9697 6713 8776,'0'-20'1761,"0"20"674,0 0-1154,0 0-352,0 20-96,0 0-289,0 0-31,0 19-1,-19 1-160,19 0-159,0-1-97,0 22 0,-19-22-96,19 1-32,0-20-128,0 19-257,0-39-255,0 20-257,0-20-513,0 0-351,0 0 287,19-20-1408</inkml:trace>
  <inkml:trace contextRef="#ctx0" brushRef="#br0" timeOffset="1763.1">9876 6773 6918,'60'-60'1858,"-60"40"576,19 20-704,-19 0 256,0 0-705,-19 0-1025,-20 40-192,18-20 32,-18 19 64,-2 21-160,2-20 64,-1 0-32,20-21 65,1 21 63,19-20-96,0-20 128,19 19 320,1-19 161,20 21-96,21-21-161,-23 0 97,3 20-129,17-20-320,-37 20 64,18-20-32,-19 0-96,1 19-608,-2-19-930,1 20-1953</inkml:trace>
  <inkml:trace contextRef="#ctx0" brushRef="#br0" timeOffset="2965.16">23274 5959 6790,'0'0'833,"0"0"1761,0 0-31,0 0-1090,0 0-961,0 0 513,0 0 129,22 20-194,-3-2 65,1 3-128,-1-1-64,22 20-160,-3-2-65,3 3-416,-2 17 97,21-17-1,-19 0-320,17-2 128,-18 20-32,-1-19-32,2-1 0,-22-19-160,22 21-288,-22-2-257,1-20-448,-1 22 0,2-21-96,-1-20-577,-20 19-640,0-19-193</inkml:trace>
  <inkml:trace contextRef="#ctx0" brushRef="#br0" timeOffset="3525.2">23137 6215 7270,'0'-18'2435,"0"18"-161,0 0-609,0-20-576,0 20-608,0 0-257,0 20 193,19-20 607,1 18-95,1 23-32,-2-21 224,20 20-384,-20-20 128,3 19-385,-3-19-63,20 20-97,2-1-64,-3 2-32,-16-2-256,16 0 128,3 2 1,-21-2-97,18 1-129,-16-20-511,-3 0-1122,0 0-288,-19-1-993,20-19-4099</inkml:trace>
  <inkml:trace contextRef="#ctx0" brushRef="#br0" timeOffset="4117.22">23951 6515 6277,'-20'-21'3396,"20"21"-674,-21 0-287,21-20-642,0 20-480,0 0-544,0 0-416,0 0-193,0 0-256,0 0 576,0 20-32,21 1-31,-21-1 159,20-1-447,-20 20 63,19 2-128,-19 18 0,20-19 32,-20 0-32,0-1-64,0 1 96,0 0-96,0 0 96,0 0 32,0-21 193,-20 1-257,20-1 224,-19 2 0,-22-1-32,22-20 1,-20 0 127,-2 0-32,-19 0-63,21 0 95,-21-20-160,0 20-96,22-21-96,-23 21 161,42-19-257,0 19-929,-3 0-1089,3 0-1506,19 0-3042</inkml:trace>
  <inkml:trace contextRef="#ctx0" brushRef="#br0" timeOffset="4695.26">24168 7229 9224,'21'-19'1281,"-21"-1"1762,0 20-1281,0 0-1185,0 0 159,0 20 289,0-20-96,0 39-192,0-19-225,-21 20-255,21-1-97,-20 1-96,1 0-32,19 0 0,-19-1-545,19-19-319,0 0-322,-22 0-671,22 0-930,0-20-704</inkml:trace>
  <inkml:trace contextRef="#ctx0" brushRef="#br0" timeOffset="5026.28">24486 7329 10313,'60'-40'1410,"-41"40"1985,-19 0-1025,21-20-1057,-21 20-896,-21 0-33,21 20-64,-39-20-127,20 20-33,-22 0-64,3-1 64,-3 2-32,2-2 32,-2 1 96,3 0-95,16-20-65,3 20 0,19-20 64,0 20 160,0 0 225,0-20-161,41 19-32,-22 21-159,20-20-97,21 0 0,-19 0-64,-3 0 64,-18-20-96,1 19-224,-2-19-449,-19 20-704,20-20-449,-20 0-192,-20 0-3075</inkml:trace>
</inkml:ink>
</file>

<file path=ppt/ink/ink5.xml><?xml version="1.0" encoding="utf-8"?>
<inkml:ink xmlns:inkml="http://www.w3.org/2003/InkML">
  <inkml:definitions>
    <inkml:context xml:id="ctx0">
      <inkml:inkSource xml:id="inkSrc0">
        <inkml:traceFormat>
          <inkml:channel name="X" type="integer" max="25710" units="cm"/>
          <inkml:channel name="Y" type="integer" max="14500" units="cm"/>
          <inkml:channel name="F" type="integer" max="255" units="dev"/>
        </inkml:traceFormat>
        <inkml:channelProperties>
          <inkml:channelProperty channel="X" name="resolution" value="999.99994" units="1/cm"/>
          <inkml:channelProperty channel="Y" name="resolution" value="999.99994" units="1/cm"/>
          <inkml:channelProperty channel="F" name="resolution" value="0" units="1/dev"/>
        </inkml:channelProperties>
      </inkml:inkSource>
      <inkml:timestamp xml:id="ts0" timeString="2012-02-13T20:44:28.90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11314 3024 17,'0'0'21,"0"0"-2,4-15-2,-4 15-3,1-12-1,-1 12-1,2-14-2,-2 14-2,3-13-1,-3 13-1,4-16-1,-4 16 0,1-13 0,-1 13-1,0-10 0,0 10-1,0 0 0,0 0-1,-14-8 0,14 8 0,-13 3 0,4 3 0,-2 1-1,-1 4 1,0 0-1,-1 3 1,-4 1-1,1 0 0,0 4 0,0 1 0,1-1 0,0 2 0,1 1 0,2 2 0,0 1 0,3 0 0,2-1 0,1 2 0,2 0 0,2-2 0,2 1-1,2-4 1,2-3-1,3-1-1,1-1 2,5-5-1,2-2 0,3-2 0,4-3 0,0-1 0,4-5 0,3-1 0,2-5 0,2-2 0,1-4 0,0-3 0,1-3 1,-3-1-1,0-3-1,-4 0 1,-5 0-1,0-1 1,-6 0-1,-2 2 0,-7-2 1,-1 1-1,-6 0 2,-3-1-1,-4 2 0,-3 2 0,-4 2 1,-5 3-1,-3 5 0,-2 1 0,-2 5-1,-3 2-2,2 9-5,-6-7-21,9 10-9,-2-3-1,10 2-1</inkml:trace>
  <inkml:trace contextRef="#ctx0" brushRef="#br0" timeOffset="699.03">13134 3021 42,'1'-12'32,"-3"-1"2,2 13 0,-4-10-21,9 20-2,-7 3-3,6 14-1,-4 4-1,1 9-1,0 4-1,1 5-2,-1-1 1,1-3-1,-1-5 0,1-6-1,0-6-1,1-7-1,-2-5-3,-1-16-4,9 13-26,-9-13-3,7-11-2,-3-4-2</inkml:trace>
  <inkml:trace contextRef="#ctx0" brushRef="#br0" timeOffset="1556.08">15349 3016 40,'-9'-11'31,"9"11"1,-21-8 0,11 17-21,-10 0-2,4 13-1,-7 4-1,2 12-1,-4 1-1,4 9-1,-1-3-1,5 0 0,6-3-1,9-8 0,8-9-1,9-10-2,13-11 1,6-10-1,10-9 1,3-9-2,3-7 1,-2-6-1,-4-4 1,-6-3 0,-8 0 0,-11 2 1,-8 3 0,-11 6 0,-9 6 1,-6 7-1,-9 9 1,-4 7-1,-1 8-2,-3 1-4,11 10-24,-3-4-6,15 3-1,9-14-2</inkml:trace>
  <inkml:trace contextRef="#ctx0" brushRef="#br0" timeOffset="2328.13">17348 2916 55,'-13'-14'34,"4"9"-1,-9 3 0,3 15-22,-10 3-3,4 15-1,-7 5-1,2 10-1,-2 2-2,6 4 1,3-3-2,9-5 0,9-8-1,10-9 0,13-9 0,9-12-2,10-9 0,4-11 0,4-7-1,-4-6 0,-5-7 1,-10-3-1,-11-3 2,-14 1-1,-12 0 1,-14 6-1,-9 4 2,-6 7 0,-3 5-2,0 6-3,10 13-14,3-4-18,14 6 0,12-4-3,13 4 0</inkml:trace>
  <inkml:trace contextRef="#ctx0" brushRef="#br0" timeOffset="3156.18">19392 2992 37,'-3'-14'34,"-1"1"1,4 13-1,-9-9-12,6 20-14,-5 1-1,4 10-2,-4 4-2,2 6-1,-2 0 1,1 2-1,2-4 0,2-3 0,1-7-1,0-5 1,2-15-1,0 0-1,2-10 0,0-9-1,-1-9 1,1-7-1,-1-6 0,1-3 0,0 1 1,0 6 0,0 3 0,0 9 0,-2 9 1,0 16-1,-3 11 0,0 16 1,-2 8-1,1 8 1,-2 7 1,1 1 0,1-1-2,2-6 1,1-7-2,0-11-2,9-3-15,-8-23-18,0 0-3,9-1 0,-6-11-2</inkml:trace>
  <inkml:trace contextRef="#ctx0" brushRef="#br0" timeOffset="4514.25">14137 8663 1,'0'0'25,"-9"-3"7,9 3 0,0 0-15,0 0-3,12 2-2,-12-2-4,26 1-1,-9-2-2,7 2-1,-2-2-1,2 0-1,-2-1 0,-2 0-1,-5 0 0,-2-2-1,-13 4 0,12-9 0,-12 9 0,-6-12 0,-3 4 0,-4 0 0,-3 0-1,-5 2 1,-3 3 1,-3 4-1,1 5 0,-1 8 0,1 4 1,4 4-1,4 5 1,7 3 0,6 1 0,8-2 0,10-1 0,5-7-2,8-4-1,5-11-4,10-1-8,-4-11-22,6-5 0,-5-6-1,1-4-1</inkml:trace>
  <inkml:trace contextRef="#ctx0" brushRef="#br0" timeOffset="4804.26">14708 8003 28,'0'0'36,"0"0"1,-7 15 0,0 11-25,4 19-3,-6 6-1,2 17-2,-7 8-2,1 4-1,-2 0-1,3-4-1,2-7-3,0-14-3,11-5-22,-4-22-11,10-11-1,3-11 1</inkml:trace>
  <inkml:trace contextRef="#ctx0" brushRef="#br0" timeOffset="5464.31">14867 8676 30,'0'0'34,"-7"12"0,7-12 0,10 8-26,-10-8-2,18-4-2,-3-3-3,2-2-1,1-3 1,-2-2-1,0-1-1,-3-1 1,-2-2 0,-7 2 1,-5 1 0,-4 0 0,-6 2 0,-3 4 1,-3 3 1,-2 6-1,-4 3 1,1 7 0,0 6 0,-1 7 1,2 5-2,5 4 1,2 0-1,5 2-1,5-2 0,5-1 0,6-6-2,5-7-2,7-1-2,0-11-4,12 3-15,-5-10-13,6 1-1,-4-5 1</inkml:trace>
  <inkml:trace contextRef="#ctx0" brushRef="#br0" timeOffset="5704.32">15310 8626 35,'3'-16'37,"-3"7"1,0 9-1,-14-5-25,-4 5-2,4 10-2,-7 5-3,1 5-1,0 4-1,4 5 0,0 0-2,5 2-1,9 0-2,7-7-6,18-2-24,3-12-6,11-5-1,6-8-1</inkml:trace>
  <inkml:trace contextRef="#ctx0" brushRef="#br0" timeOffset="6236.35">15809 8169 33,'10'-30'32,"2"8"-8,-9-1-4,6 12-3,-11 2-5,2 9-2,-6 19-2,2 7-1,-9 7-2,0 13-1,-4 9 0,-1 10 0,-3 2-2,1 6 1,1-5-1,3-4-1,6-7-2,5-10 0,5-10-2,5-13-3,10-3-4,-4-17-20,9-2-8,-3-6 1,2-2 0</inkml:trace>
  <inkml:trace contextRef="#ctx0" brushRef="#br0" timeOffset="6449.36">15649 8550 39,'-15'-6'35,"0"1"1,15 5-1,-14-3-25,14 3-3,12 8-3,0-1-2,2 1-2,2 0-3,8 3-5,-7-3-21,9 2-6,-4-1-2,2 1 2</inkml:trace>
  <inkml:trace contextRef="#ctx0" brushRef="#br0" timeOffset="6644.38">15998 8546 42,'-4'23'37,"-2"4"-1,2 5-1,-2-1-28,9 4-3,6-3-6,0-10-22,9-6-10,1-12-1,5-9-2</inkml:trace>
  <inkml:trace contextRef="#ctx0" brushRef="#br0" timeOffset="6789.38">16051 8373 35,'-17'-12'33,"2"7"0,4 2-3,11 3-49,0 0-11,11 16-1,4 0-3</inkml:trace>
  <inkml:trace contextRef="#ctx0" brushRef="#br0" timeOffset="7131.4">16248 8704 49,'-3'-13'36,"0"-5"0,8 0-1,0-2-29,8 2 0,1 1-2,2 8 0,-1 4-2,-1 8 0,-5 6 0,-3 11 0,-8 2 0,-6 6 0,-4 1-1,-3-1 0,-5-3 1,2-4-1,-2-7-1,1-7-1,5-7 0,3-7-3,9-2-3,-2-12-14,15 0-17,-1-5 0,13 0 0,2-2 0</inkml:trace>
  <inkml:trace contextRef="#ctx0" brushRef="#br0" timeOffset="7439.42">16474 8549 52,'0'0'38,"12"16"0,-14-5-1,5 6-27,-8-2-3,5 6-2,-5-2-2,4 1-1,2-1-2,2-3-1,4-4 0,-7-12-1,21 12 1,-6-18-2,5-3 0,0-3 2,2-3 0,-3 0 1,-1 2 1,-2 5 1,-2 8-1,-4 9 2,-6 8-1,-1 8 1,-3 2-1,1 4-1,-1 0-1,1-1-3,3 0-10,-3-14-20,10-3-5,-11-13-1,20 9-2</inkml:trace>
  <inkml:trace contextRef="#ctx0" brushRef="#br0" timeOffset="8168.46">14245 9509 56,'-16'-9'35,"1"5"0,-6-2-10,5 12-14,-10 0-2,7 12-2,-4 5-1,4 8-2,-2 2-1,4 7 1,2-1-2,5 1 1,8-2-2,6-9-2,8-4 0,7-10-2,12-4-3,1-15-11,11 2-21,-4-9-2,3-1 3,-4-3-2</inkml:trace>
  <inkml:trace contextRef="#ctx0" brushRef="#br0" timeOffset="8604.49">14429 9719 37,'0'0'31,"2"15"1,-2-15-2,15 14-23,-4-12-1,5 0-3,2-4-1,4-2-1,-1-4-1,-1-2 0,0-3 0,-4-1 0,-3-2 0,-3-1-1,-6 0 1,-5 0 0,-5 0 1,-3 2 1,-5 2 0,0 6 1,-4 3 1,1 7 0,-5 3 1,5 11-1,-2 4 0,4 5 0,0 4-1,4 4 1,2 0-2,5 0-1,4-4 0,5-4-1,6-5-2,2-8-1,8-1-3,0-14-6,11 4-18,-7-9-7,6-1 0,-4-7 1</inkml:trace>
  <inkml:trace contextRef="#ctx0" brushRef="#br0" timeOffset="8979.51">14837 9611 50,'0'0'36,"0"0"0,3 21 1,-10-5-28,4 10-1,-4 0-3,4 5-1,-2 2-2,2-2-1,2-4 0,2-3-2,1-8 0,3-6 0,-5-10 0,17-5-2,-5-11 2,4-5 1,1-4-1,2-2 0,1 2 1,-1 3 0,-1 4-1,-1 8 2,-4 8-1,-3 8 1,-4 6-1,-2 9 2,-3 3-1,0 2-1,-2 2 0,1-2-2,1-3-2,-1-8-7,9 1-19,-9-16-7,12 9 1,-12-9-1</inkml:trace>
  <inkml:trace contextRef="#ctx0" brushRef="#br0" timeOffset="9271.53">15394 9319 52,'0'0'36,"0"0"2,3 16-2,-11 5-27,4 13 0,-6 8-3,2 9-1,-1 4-2,0 3 1,2-1-3,3-4 0,4-8-2,3-9-1,7-8-2,1-15-3,10-2-4,-7-16-22,9-1-5,-6-6 0,0-1 2</inkml:trace>
  <inkml:trace contextRef="#ctx0" brushRef="#br0" timeOffset="9460.54">15317 9594 47,'-22'-5'36,"5"7"1,3-2-2,14 0-22,-8 10-7,18-5-3,5 2-5,3-3-3,10 7-20,-2-6-10,2 4-1,-1-4 0</inkml:trace>
  <inkml:trace contextRef="#ctx0" brushRef="#br0" timeOffset="9835.56">15571 9675 46,'14'11'33,"-4"-5"0,1-3-1,6 1-26,-2-5-1,6-1-3,-1-3-2,2-3 0,-1-2 0,-2-2 0,-4-1 0,-5 1-1,-5-2 1,-4 1 0,-6 0 0,-2 2 1,-4 2 1,-1 3 0,-2 2 2,2 7 0,-2 3 0,4 7 0,-3 6 1,2 9-1,0 3-1,2 6 0,2 0-1,5 2-1,3-3-1,3-5-1,8-8-3,2-11-6,13-2-19,-2-14-10,5-3 1,-3-9-1</inkml:trace>
  <inkml:trace contextRef="#ctx0" brushRef="#br0" timeOffset="10188.58">16073 9639 54,'1'16'37,"-7"2"-1,5 7 0,-8-2-29,9 8-2,-2-4-2,1-2-1,0-4-1,3-5-2,2-7 1,-4-9 0,0 0 0,0 0 1,8-17 0,-6 2 0,0-3 1,2 0 0,-1-1-1,4 0 1,1 1 0,4 1-1,5 0 0,4 1-1,2 4 1,-1 2-2,0 4 0,-1 0-5,7 12-15,-15-5-16,2 4-2,-6-4 0,2 1-1</inkml:trace>
  <inkml:trace contextRef="#ctx0" brushRef="#br0" timeOffset="14027.8">13675 7794 10,'0'0'28,"-4"-9"-3,4 9-7,0 0-2,-15 7-5,13 7-1,-6 0-2,5 9-1,-3 3-2,4 6 0,-3 3-1,4 4-1,-2 3-1,2 4 0,-3 0-1,2 3-1,-1 2 1,-1 0-1,0 4 1,0 1-2,1 0 1,-1 0 1,2 1-1,1-1 1,1-3-1,0 1 1,2-4-1,-1-2 1,0-1 0,0 0 0,-1-4-1,1 0 0,-1 0 1,0-2-1,-1 0 1,1-1 0,0-2 0,-1 0-1,1-2 1,-1 1 0,0-3 0,1 2-1,-1-5 0,0 1 0,0-1 0,0 1 1,1-2-1,-1 0 0,0 0 0,0-1 1,0 0-1,0-1 0,1 0 1,0-3 1,-1 1-2,1 0 0,-1-3 1,1 1-1,-1-1 0,-1-1 0,0 1 0,0 1-2,0-3 2,1 2 1,-1-1-1,1 0 0,-1 1 0,0 0 0,-1-1 0,1 1 1,-1-1-1,1-4 0,-1 1 0,0-3 0,2-3 0,0-3 0,1-10 0,0 13 0,0-13 0,0 0 0,9 7 0,-9-7 0,11 1 0,-11-1 0,18-2 0,-7 1 0,2-2 0,1 2 1,2-2-1,-2 1 0,3 1 0,0-1 0,1 1 1,0 0-1,1 0 0,1 1 1,1-1-1,-1 0 0,2 1 0,0 0 0,0 0 0,0 0 0,0 0 0,0 0 0,0 0 0,-1 0 0,0 0 0,1-1 0,1 2 1,-2-2-1,2 2 0,0 0 0,-1 0 0,0 0 0,2-1 0,-1 1 1,0 0-1,0 0 1,1 0-1,2 0 1,3 0-1,1-1 1,1 2-1,2-1 0,2 1 1,1 1-1,3 0 0,-1 1 0,2 0 0,0 1 1,2 0-1,0 1 0,3-1 0,-1-1 0,1 0 0,0-1 0,0 1 0,2-1 0,1 0 1,2 0-1,-2 1 0,0-1 0,2 1 0,-2 0 1,1 1-1,-2-1 0,0-1 0,-2 0 0,0-1 0,1 0 0,-1-1 0,2 0 0,-2-1 0,-1 0 0,0 0 0,-1 0 0,-3 0 0,2 1 0,-3-1 0,-1-1 0,-2 1-1,1-1 1,-3 1 0,2 0 0,-2 0 0,0 0 0,0 1 0,-1 1 0,0-1 0,-1 1 0,1 0-1,-2-1 1,-2 0 0,0 1 0,-2-1 0,0-1 0,1 0 0,-1 0 0,-1 0 0,2 0 0,-1 0 0,0 2 0,1-1-1,-3 2 1,0-1 0,2 1 0,-1-1 0,0 1-1,0-1 1,1-1 0,-3 0 0,2 0 0,-1-2 0,-2 1 1,-2-1-1,-1 0 0,0-1 0,-1 0 0,-4-1 0,1 1 0,-2-2 0,0-1 0,-1-1 0,-2-1 0,-2-2 0,-2-1-1,1-1 1,-1-3 0,-2 0 0,0-2 0,0-3 0,-1 0-1,2-4 1,-1-1 0,0 1 0,0-3-1,0-1 1,0 1 0,0-2 0,-2 0-1,1 1 1,-1-2 0,0 0 0,-1-2 1,1 2 0,1-2 0,-1 0 0,0 0 0,0-2 0,2 0 0,0 0 0,-1-1-2,1-1 1,0-2-1,0 1 1,0-2 0,0 1 0,1 0-1,-2 0 1,1 0 1,-2 1 0,1 1 0,0 0-1,0 3 1,0-2-1,-1 1 1,0-1-1,0 1 0,0 1 0,-1-1-1,0 3 1,1-3 0,-2 4 0,0-1 0,1 3 0,1 0-1,-1-1 1,1 0 0,-3 1 0,3 0 0,1-1 0,0 1 0,0-1 0,0 1 0,0 1 0,1-1-1,0 0 2,-2 0-2,0-1 1,0 2 0,-1-1 0,-1 0-1,1 1 1,-1-1 0,0 2 1,1 0-1,1 0 0,-1-1 0,1 1 0,0 1 1,-1 0-2,0 2 1,-1 2 0,0 1 0,-2 1 0,1 3 0,-1 3 0,-1 0 0,-1 2 0,0 1 0,3 9 0,-11-14 0,11 14 0,-16-10 0,7 6 0,-2 1 0,-1 0 0,-2 1 0,-1-1 0,-1 1-1,1-1 1,-2 1 0,-1-1 0,-2 0 0,2 0 0,-2-1 0,-1 0-1,-3 1 1,0 0 0,-1-1 0,-2 0 0,-1 0 1,-2-1-2,-2 0 2,0-2-1,-2 1-1,-1-1 1,-3-1 0,-1 1-1,-3-1 1,2 0 0,-3 2-1,0 1 1,-3 0 0,1-1 0,-4 1-1,-1 1 1,-1 1 0,-3-1 0,0-1 0,-1 0-1,-2 0 1,3 0 0,0 1 0,0-1 0,2-1 0,-2 1 0,3 0-1,-1 0 1,0-1 0,1 2 0,2-1 0,0 1-1,1-1 1,1 1 1,3 1-1,-1-1 0,1 1 0,0 0 0,-2-1 0,0 1 0,1 1-1,0 1 1,-2-1 0,2 1 0,0 0-1,3 1 1,-1 1 0,2-1 0,0 0 0,1 0 0,-1 1 0,2 0 0,1 1 0,1-1 0,-1 2 0,2-1 0,1 0 0,1 0-1,2 0 1,0 0 0,0-1 0,2 0 0,1 0 0,1 0 0,0-1-1,0 0 2,2 0-1,0 1 0,1-1 0,0 1-1,-1-2 1,2 2 0,1-1 0,-1 0 0,0 0 0,1-1 0,3 0 0,-1 0 0,1 0 0,0 1 0,1 0 0,1-1 0,0 2 1,0-2-1,1 2 0,-1 0 0,0-1 0,0 0 0,0 0 1,1 0-1,-1-1 0,1 1 0,2-1-1,3 1-4,-3-9-13,15 9-13,-6-12-7,10 0-3,5-3 1</inkml:trace>
  <inkml:trace contextRef="#ctx0" brushRef="#br0" timeOffset="16381.93">11344 5972 11,'0'0'27,"0"0"0,-12 14 1,6 0-16,-5-4-2,9 7 0,-6-3-1,6 9-2,-2-4-1,6 4-2,-3-2-1,5 4-1,2-1-1,2 2-1,3-1 0,2 2 1,2-1-1,2-2 0,4 1-1,2-3 1,0-3 0,3-2 0,-1-1 0,1-2 0,0-4 0,2 1 0,-2-3 0,3 1 1,0-2-1,1 0 0,2-2 1,2 1 0,1 0 0,5-1 0,0 0 0,3 1-1,0 0 1,4 0 0,-1 1 0,2-1-1,0 0 2,0 1-2,0 0 1,-1 1 1,1-1-2,0 2 0,-1-2 1,0 2-1,-2 0 0,0 0 0,-2 0 0,0-1-1,-3-1 1,-1 2 0,-3-2 0,1 1 0,-1 1 0,-1-2 0,0 1 0,0-1 0,1-1 0,-1 1 0,1 0 0,-2-2 0,0 1-1,-2-1 1,-1 1 0,1 0 0,-3 0 0,1-1 0,-2 0 0,-1 0 0,0 0 0,1 2 0,-1-1-1,-1-1 1,1 1 0,-1 2 0,0-2 0,1 2 0,-1-1 0,0 0 0,-1-1-1,-1 2 1,0 0 0,-2 1 0,0 0-1,-3 2 1,1-1 0,-2 1 0,0-1 0,-1 3 0,-2-2 0,0 2 0,-2 0 0,-1-2-1,-2 2 1,0 2-1,-3 1 1,-2 0 0,1-1 0,-1 2-1,-2 1 2,1 0-2,-1 0 1,-1 2 0,0 0 0,0-1 0,-1 2 0,0 1 0,0-3-1,-1 3 2,0-1-2,-1-2 1,1 0 0,-1-1 0,-1-1 0,1-1 0,-1-1 0,0 0 0,0-1 0,-1-3 0,0 0-1,3-11 1,-8 14 0,8-14 0,-8 9-1,8-9 1,-10-2 0,10 2 0,-12-10-1,12 10 1,-15-16 0,8 4 0,1-2 0,1 1 0,0-2 0,2 3 0,1-1 0,2 2 0,0 11 0,2-13 0,-2 13 0,9 6 0,-2 6 0,1 5 0,0 5 0,2 5 0,2 2 0,-1 1 0,1 0 0,0-6 0,0-2 0,0-6 0,2-7 0,0-5 0,-2-6 0,2-7 0,2-5 0,-1-7-2,2-1 0,-2-6-3,6 4-9,-8-7-15,3 3-6,-4 1-1,-3 0 1</inkml:trace>
  <inkml:trace contextRef="#ctx0" brushRef="#br0" timeOffset="17837.02">13427 6004 27,'2'14'29,"0"0"-1,4 3 1,1 0-24,1-2-1,4 0-1,1-2 0,3 1 0,2-4-1,3 1 1,2-3 0,1 2-1,1-3 0,0 3-1,-1-3 0,0 2 0,-2-1-1,0 2 1,-4-1 0,2 1 0,0 0-1,2 0 1,-2 0 1,4 0-1,0-2 0,1 0 0,2 0 0,1 0 0,-2 0 0,2 1 0,1 1 0,1 0 0,0 1 0,2-1-1,-1 0 1,1 1 0,0-1-1,1 0 0,0-1 0,-2 0 0,1 0 0,-2 0 1,1 0-1,1 0-1,-1 1 2,2 0-2,0 1 2,-2 0-1,3 1 0,-1 0 0,0 0 0,-1 2 1,-4-2-2,-1 3 2,-1 0-1,-2 1 0,-4 1 0,-1 2 0,-3 1 0,-3-1 0,0 1 0,-2 2 0,-2 1 0,-1 1 0,1 0-1,-1 1 1,-1 1 0,0 3 0,-1-1 0,-2 0-1,1 1 1,-1 1 0,-2 0 1,-2 1-2,1-1 2,-1 1-2,-1 2 1,0 0 1,0 0-2,0-1 1,-1 3 0,-1-3 0,-2 1-1,3-3 2,-2-1-2,0-2 2,0-4-2,0-2 1,1-5 0,1-4 1,1-3-2,1-9 1,0 0 0,0 0 0,-12 4 0,12-4 0,-10-16 0,4 6 0,0-3 0,-1-2 0,0 0 1,0 0-1,2 3 0,0 0 0,0 3 0,5 9 0,-7-9 0,7 9 0,-5 11 0,5 2 0,1 3 0,1 2 0,3 3 0,1 2 0,2-3 0,1-2 0,2-2 0,4-5 1,1-3-1,1-7 0,-1-1 0,3-5 1,1-5-1,1-4 0,2-4 1,0-3-2,1-2 0,0-4-1,1 4-3,-3-7-5,7 8-18,-8-1-8,0 1 1,-4 1-1</inkml:trace>
  <inkml:trace contextRef="#ctx0" brushRef="#br0" timeOffset="19075.09">15370 6025 27,'-3'12'22,"4"-2"-7,-1-10 2,-2 22-2,-2-11-1,5 6-4,-3 0-2,4 4-1,-2 0-3,2 4-1,-1 1 0,4 1-1,-1 1-1,3-1 1,-1 1-2,3 1 2,-1-3-2,0 1 0,1-3 1,1 2-1,-2 0 1,1-1-1,0 0 0,0 0-1,-1-1 2,2 2-1,-1-1 0,-1-1 1,2 0-1,-2 1 0,0 1 0,1 1 0,1 1 0,0 0 0,0-2 0,0 2 0,-1-1 0,0-2 0,-1-1 1,-2 0-2,1-1 2,-1-1-1,-1-1 1,0 1-2,-1-1 2,-1 1-1,0-1 0,-1 1 0,1-1 0,-2 1 0,-1 1 0,0-1 1,1-1-1,-2 2 0,0-1 1,0-2-1,-1 2 0,0-1 0,0-1 0,0 1 0,-1-2 0,-1-2 0,2-1 0,-1-2 0,0-5 0,3-9 0,-5 9 0,5-9 0,0 0-1,-10-15 1,5 4-1,0-2 1,0-1 0,-2-3 0,1 2 0,0 0-1,2 2 2,1 5-1,3 8 0,-6-9 0,6 9 1,-2 10-1,2 0 1,3 7 0,0 1-1,1 2 1,1-1-1,2 1 1,2-3-1,2-4 1,1-7-1,2-3 1,0-6 0,1-4-1,0-4 1,3-3 0,-1-3-1,3-2 0,-2-1 1,3-2-2,0 1 0,3-1-3,4 3-3,-8-9-17,10 5-11,-4-2-1,2 2 0</inkml:trace>
  <inkml:trace contextRef="#ctx0" brushRef="#br0" timeOffset="20360.16">17262 6061 1,'-2'14'16,"2"-14"12,-8 16 1,5-3-12,-4-4 0,6 7-3,-7-6-3,6 6-3,-5 0-2,3 4-1,-2 1-2,0 2-1,-2 1 0,0 2 0,-1 0-1,-1 1 1,-2-3-1,0 2 0,-2-3 0,0 0-1,-1-1 1,-1 1-1,1-1 1,-2 1-1,0-1 1,0 1-1,-2 0 0,1 0 2,-1-1-2,-1 0 1,0-1-1,0-4 0,-1 1 0,2-1 1,0-1-1,2-1 0,0 0 0,-2 0 1,2 0-1,-1 2 0,1 1 0,-2 1 0,0 0 0,0-1 0,0 1 1,2 0-1,-1 0 1,1 0-1,2 0 1,2 2-1,-2-2 1,0 3-1,2 1 1,-1 1-1,0 4 0,1 0 1,0 0-1,-2 2 0,2-1 0,2 3 0,0-3-1,2 1 2,1-3-2,0 1 2,1-1-1,2-2 0,0 1 0,0-3 0,1-1 0,0-2-1,-1-4 1,2-3-1,0-4 1,3-9 0,0 0-1,-10 1 1,10-1 0,-10-20 0,5 7 0,-2-2 0,-2 1 0,1-1 0,1 4 0,1 1-1,6 10 1,-9-10 1,9 10-1,0 0 0,-3 20 0,5-4 1,0 3-1,2 4 0,1-2 0,5 1 0,1-4 1,2-6-1,3-7 0,1-9 0,3-6 0,4-7 1,2-5-1,1-4-1,2-2-1,-2-2-1,4 3-4,-4-7-12,7 8-15,-3-1-4,-1 7 2,4-3-1</inkml:trace>
  <inkml:trace contextRef="#ctx0" brushRef="#br0" timeOffset="21823.24">19182 6034 32,'-2'11'30,"-3"-2"0,-2 4 2,-1 6-19,-4-3-6,3 8-1,-6 0-1,2 5 0,-5-1-1,2 4-1,-4 1-1,2 0 0,-5 2-1,0 0-1,-2 2 0,0-2 0,-2 0 1,-1-3-1,1-1 0,-1-2 0,-1-1 1,2-3 1,-3-1-1,2-3-1,-4-1 1,0 1-1,-1-1 0,-3 2 1,2-2-1,-1 0 0,-1 0 0,3-1 0,-1 0 0,3-3 1,0-1-1,1-1 0,0-2 0,0-1 0,1-1 0,0 0 0,0 0 0,0-1 0,-1 0 0,2-1-1,1 0 2,-3 0-2,4 2 1,-2-1 0,-1 0 0,0-1 0,3 0 0,-3 0 0,2 0 0,1 0 0,-3-2 0,1 0 0,1 0 0,1 1 0,1 0 0,1 1 0,0 0 0,0 1 0,-1 0 0,4 1 0,-2 0 0,-1 1 0,2-1 0,-1 2 0,-1 0-1,2 0 1,2 0 0,-1 0 0,2 2 0,0-1-1,1 1 1,-1 2 0,2 2 0,-1 2 0,0 3 0,1 1 1,0 3-1,0 2 0,2 0 0,0 0-1,2 1 1,0 0 0,1-2 0,1-2 0,2-3 0,1-2 0,2-3 0,0-2 0,1-7 0,5-9 0,0 0 0,-9 3 0,9-3 0,-9-23 0,4 3 0,-1-1 0,2-4 0,0 0 1,2 2-1,0 2 0,1 4 0,1 7 0,0 10 0,0 0 0,3 9 0,-1 8 0,-1 4 1,1 1-1,2 1 1,1 1-1,4-6 1,3-4-1,4-8 1,4-9 0,3-8 0,3-5 0,2-7-1,3-4 0,-1-1-2,-1-4-3,5 7-6,-11-7-16,7 10-10,-5 2 0,-3 7-1</inkml:trace>
  <inkml:trace contextRef="#ctx0" brushRef="#br0" timeOffset="23729.35">17420 9263 27,'-10'-2'29,"0"1"2,10 1-1,-16-5-22,16 5-1,0 0-2,11-4 0,-2-2 0,6 5 1,4-4-2,7 2 1,3-2-1,7 3 0,3 0-2,5 2-1,5 1 0,5 0-1,4 0 1,5 1-2,3 1 1,2-2-1,1 0 1,1 0 0,0 1 0,0 1 1,2-1-1,1 0 1,1-2 0,1 2 1,0-1-1,5 0-1,2 0 2,5 0-2,-2-1 1,3 1-1,-2 0 1,1 1 0,0 0-1,1 0 1,-2-1-1,-1-1 0,0 3 0,-2-3 0,1 0 0,-1-1 0,2 0 0,-2-1 0,-1 2 0,1-3 0,-2 0 0,0 0 1,0 3-1,0 2 0,1-2 0,-3 3 1,4 0-1,-2 0 0,3 1 0,3 0 0,1-1 0,1-3 1,-2 4 0,4-3-1,-1 0 0,0 0 1,-1 1-1,-5 0 1,-2 1 0,-2 0-1,-3 0 0,-2 1 1,-4-1-1,0 0 1,-2 1-1,-2-2 1,0 0-1,-1 1 0,-3 0 1,-1 0-1,-2 0 1,0 1-1,-4-1 0,-1 1 1,-1-1-1,-4 1 0,-2 0-1,-4-1 1,-4 0 0,-2 1 0,-4-2 0,-4 0 0,-3-1 1,-3-1-1,-3 0 0,-2 0 1,-3 0-1,-4 0 0,-3 0 0,-9 0 0,9 0 0,-9 0 0,0 0 0,0 0 0,0 0 1,0 0-1,-4-12 0,4 12 0,0 0 0,-11-12 0,11 12 0,-13-12 0,4 5 0,-1 1 0,-4-2 0,-2 0 0,-1-2-1,-3 1 1,-1-1 0,1 1-1,1-1 1,0 2-1,3-1 1,2 0 0,2 3 0,3-1 0,9 7 0,-13-12 0,13 12 0,-7-9 0,7 9 1,0 0-1,0 0 0,0-10 0,0 10 0,0 0 0,13 2 0,-13-2 0,15 4 0,-4 0 0,3 1 0,1 3 0,1 0 0,4 3 1,1 2-1,2-1 0,-1 2 1,0 0-1,0 0 1,0-1-1,0-1 1,-5-4-1,-1 0 0,-2-1 0,-2-1 0,-3-1 0,-9-5 0,8 9 0,-8-9 0,0 0 0,-11 12 1,2-8-1,-3 0 0,-3 0 0,-1 1 0,-4 1 1,-6 1-1,-4 0 0,-1 1 0,-2 0 0,1 0 0,-1 0 0,2 0 0,4-1-1,8 0-2,4-5-3,12 7-14,-6-9-13,9 0-7,0 0 0,10 1 0</inkml:trace>
  <inkml:trace contextRef="#ctx0" brushRef="#br0" timeOffset="24833.42">20155 8668 38,'0'-19'33,"1"2"0,1 6-7,-5-3-16,3 14 0,6-13-3,-6 13-2,0 0-1,7 13-1,-8-1 1,2 8-2,-2 1 0,-1 6-1,-1 1 1,0 5-2,0-1 1,0 0-1,1-3 0,1-8-1,2-5 1,2-6 0,-3-10-1,13-2 1,-3-9-1,0-5 0,0-2 0,2-1 0,-1 0 0,0 1 0,0 4 0,-3 1 1,1 5-1,-9 8 1,15 2 0,-10 8 0,1 3 1,0 4 0,0 0 0,2 1 0,0-4 1,2-5 0,3-6-1,2-7 0,-1-5 0,4-8 0,0-4 0,0-5 0,-2 1-2,-1-1 1,-2 2 0,-2 2 0,-2 5-1,-4 2-1,-5 15-1,7-11-1,-7 11-2,0 0-4,10 18-17,-9-7-9,3 5 1,-2-1-1</inkml:trace>
  <inkml:trace contextRef="#ctx0" brushRef="#br0" timeOffset="25071.43">20751 8721 39,'-2'19'32,"4"3"-2,-1-5-2,6 1-38,3-2-18,2-11-3,4-6 0,-1-8 3</inkml:trace>
  <inkml:trace contextRef="#ctx0" brushRef="#br0" timeOffset="25204.44">20774 8434 16,'-7'-9'21,"-7"-1"-11,14 10-10,0 0-25,0 0 4</inkml:trace>
  <inkml:trace contextRef="#ctx0" brushRef="#br0" timeOffset="25719.47">20906 8560 28,'0'0'33,"0"0"3,0 0-1,7 22-20,-12-12-3,7 10-3,-8 2-3,6 4-2,-4 2 0,1 1-2,-1-1 0,2-2-2,0-6 1,0-1-1,3-7 0,-1-12 0,0 0 0,11 2-1,-2-12 1,2-4 0,3-5 0,0-3 0,4-2-1,1-1 1,1 2 0,-4 1 0,1 4-1,-3 5 2,-3 6-2,-1 6 2,-10 1-1,6 17 1,-5 0 0,-2 4 0,0 2 0,-1 0-1,-1 2 1,1-3-1,0-1 0,1-4-1,0-2-2,-2-5 0,3-1-2,0-9-2,0 0-4,0 0-6,0 0-17,0 0-1,12-16-1,-5 2 3</inkml:trace>
  <inkml:trace contextRef="#ctx0" brushRef="#br0" timeOffset="26135.49">21244 8569 33,'15'-15'34,"-2"6"2,-13 9-1,17 5-20,-17-5-4,1 26-3,-8-6-2,3 9-2,-3 0-1,0 4-1,-1-2-1,0 0 0,1-6 0,2-4-1,3-5 0,2-7-1,0-9 1,9-3 0,1-7-1,2-9 1,4-3-1,3-6 1,4-1-1,0-3 1,2 2-1,-1 4 1,-3 3 0,-4 8 0,-1 8 0,-4 7 1,-7 9 0,-4 8 0,-4 6 0,-1 3 0,-2 3-1,0 1 1,-1-1-1,1-4-1,4-3-2,-1-6-2,7 1-7,-4-17-18,0 0-7,0 0-1,15 5 0</inkml:trace>
  <inkml:trace contextRef="#ctx0" brushRef="#br0" timeOffset="26563.51">21606 8763 38,'0'0'33,"5"10"-1,-5-10 0,17 10-26,-5-8-2,5 1-1,1-3-1,5-2-1,1-2-1,1-2 1,-1-1-1,-2-4 0,-2-2 1,-3-1-1,-6-1 1,-3 1 0,-5-2 0,-3 0 0,-6 1 0,-1 4 2,-2 2-1,-1 3 1,-4 3 0,1 6 1,-3 1 0,2 9 0,-1 3 1,2 6-2,-3 1 1,4 3-2,2 0 0,5-2-1,3-1-1,6-5 0,6-3-2,4-7-2,8 1-3,-3-12-10,11 4-20,-5-5-1,2 2 0,-2-5 0</inkml:trace>
  <inkml:trace contextRef="#ctx0" brushRef="#br0" timeOffset="26943.54">22091 8614 49,'0'0'36,"0"0"-1,0 0 2,-10 22-29,9 2 0,-8 0-2,5 6-2,-5 2-1,4 3-1,-1-3-1,1-3 0,1-7-1,1-5 0,2-6 0,1-11-1,0 0 1,11-11 0,-3-4 0,3-5 0,1 1 1,0-3-1,2 1 0,1 3 1,-1-2-1,2 5 2,0 1-2,0 4 2,1 4-2,3 4 1,1 3 0,0-1-3,6 10-11,-8-8-20,5-1-7,-2-4-1,0-5 0</inkml:trace>
  <inkml:trace contextRef="#ctx0" brushRef="#br1" timeOffset="48180.75">1517 7607 31,'-8'-12'18,"8"12"0,-2-9-3,2 9-1,-1-11-2,1 11-2,0-11-2,0 11-1,0-12-1,0 12-1,1-11 0,-1 11-1,3-14 1,-3 14-2,3-13 1,-3 13-2,3-10 1,-3 10-1,0 0 0,0 0-1,0 0 1,11 12-1,-7 5 0,1 5 0,1 5 0,1 7-1,1 2 1,0 4-1,2-2 0,-1-2 0,1-5-1,-3-5 1,0-8-1,-1-5 0,-6-13 0,9 0 0,-5-10-1,0-5 1,-1-4-1,1-3 1,1 2-1,-1 0 0,2 6 1,0 4 0,-6 10 0,15 2 0,-7 10 0,2 5 1,0 1 0,2 3 1,-1-3 0,1-2 0,0-10 1,-1-7-1,-1-8 1,2-9-1,0-8 1,-1-2-2,2-7 0,1-1 0,-2 0 0,0 4-1,2 4-1,-1 4 0,0 7-2,-2 2-1,4 13-6,-15 2-16,17 5-7,-12 4-2,4 8 1</inkml:trace>
  <inkml:trace contextRef="#ctx0" brushRef="#br1" timeOffset="48579.77">2202 7626 46,'0'25'36,"-4"1"-1,6 7 0,-2-4-31,5 1-2,7-7-5,-1-13-6,11-3-20,-6-17-6,6-5 0,-7-11 1,2-2 22,-10-11 12,-4-1 0,-9 3 0,-10-3 16,1 6 16,-5 1 0,1 6 0,-1-1-17,5 12-9,1 6-5,4 0-12,10 10-19,0 0-2,0 13 0,5-2 3</inkml:trace>
  <inkml:trace contextRef="#ctx0" brushRef="#br1" timeOffset="48967.8">2384 7517 41,'11'2'36,"-11"-2"0,2 19 0,-5-5-27,6 9-2,-4 2-1,3 7-3,0 4 0,1 1-1,-1-3-1,2-4-1,0-6 0,0-7 0,-4-17-1,13 5 1,-5-18 0,0-9 0,1-5-1,3-7 1,1 0 0,2 1 0,-2 4-1,3 4 2,-2 7-2,0 9 2,0 11 0,-2 11-1,-4 8 1,-1 5-1,-2 5 1,-1 1 0,0 0-3,-2-5-3,9 0-24,-6-12-8,4-4-2,1-10-1</inkml:trace>
  <inkml:trace contextRef="#ctx0" brushRef="#br1" timeOffset="49659.84">2856 7511 43,'-12'-10'35,"12"10"1,-10 14-2,8 6-27,-2 0 0,3 9-3,-2 3-1,1 3-1,0-1-1,1-3 0,0-4 0,-1-6 0,0-8-1,2-13 0,0 0 1,4-11-1,0-8 0,1-8 0,2-2-1,2-5 0,3 3 1,1 2-1,-1 5 1,1 8 0,-1 10 0,1 12 0,-3 11 2,0 10-2,-3 6 2,-1 7-1,-1 1 0,0 0 0,-2-6 0,-2-5-1,2-8-2,-1-10-1,-2-12-4,10-1-6,1-6-23,-6-8-1,5 0 0,-2-7 0</inkml:trace>
  <inkml:trace contextRef="#ctx0" brushRef="#br1" timeOffset="50060.86">3133 7692 25,'7'14'35,"-3"-4"-2,-4-10 0,10 17-17,-10-17-11,18 10-1,-4-9-1,4-3-2,1-4 0,1-4-1,2-3 1,-1-2-1,-4-4 0,-2-1 1,-6-1-2,-3 0 2,-5 0-1,-4 2 0,-5 1 0,-2 2 1,-2 5 0,-2 6 0,-2 4 1,1 7 0,1 7 1,2 8 0,-1 6 1,3 7-1,2 0 0,4 3-1,3 0 0,3-2-2,3-6 0,4-6-1,5-5-3,-1-9-2,11 0-15,-7-16-15,6 0-1,-6-9-1,5-2 1</inkml:trace>
  <inkml:trace contextRef="#ctx0" brushRef="#br1" timeOffset="50371.88">3481 7570 49,'1'21'36,"2"9"-1,-4 0-1,6 11-28,-3-2-1,4 2-1,-3-4-2,1-5 0,-1-9-1,0-9-1,-3-14 0,0 0 1,2-18-1,-2-5 1,0-4 0,-1-4-1,2 1 1,1 1 0,2 2 0,2 3 0,4 3-1,2 5 1,6 5-2,2 1-3,11 12-12,-4-3-19,9 7-2,-1-1-1,5 3-1</inkml:trace>
  <inkml:trace contextRef="#ctx0" brushRef="#br1" timeOffset="50830.9">4222 7683 56,'0'0'36,"13"10"0,-4-10-1,11 3-29,-4-2-3,5 0-2,1 1-4,-1-3-6,6 7-20,-10-3-6,-3 5-1,-14-8 1</inkml:trace>
  <inkml:trace contextRef="#ctx0" brushRef="#br1" timeOffset="51002.91">4270 7833 68,'0'0'37,"0"0"-1,12-7-11,4 5-17,1-3-4,7-1-4,7 6-7,-4-4-26,7 3-3,-3-1-2,1 2 0</inkml:trace>
  <inkml:trace contextRef="#ctx0" brushRef="#br1" timeOffset="51918.96">5035 7596 56,'-14'-9'35,"7"18"-2,-3 4 0,4 12-25,-5 2-1,5 10-1,-3 2-3,2 5 0,-1-1-1,3-5 0,-1-4-1,2-8 0,0-7 0,2-10-1,2-9 0,-1-12 1,1-8-1,2-7 0,-1-6 0,1-6 0,1-3 0,1 0-1,0 3 1,0 1 0,0 7 0,1 6 0,1 8 1,-6 17 0,17-5-1,-5 16 1,1 6-1,1 6 1,1 2 0,1 5-1,1-1 0,0 1 0,1-7-1,-5-6-2,4-2-2,-3-12-4,8 2-11,-7-14-16,4-3-1,-3-9 1,5-4 0</inkml:trace>
  <inkml:trace contextRef="#ctx0" brushRef="#br1" timeOffset="52138.98">5405 7474 63,'0'0'35,"-2"28"0,-11-4 0,1 9-27,-6-2-1,3 6-3,-2-5-1,2 0-1,2-7-1,1-3-1,7-6-3,5-16-2,-1 13-5,1-13-13,10-12-13,-1-2 0,7-1 0,-2-9 2</inkml:trace>
  <inkml:trace contextRef="#ctx0" brushRef="#br1" timeOffset="52346.99">5457 7499 58,'16'-5'35,"-16"5"0,9 26-1,-10-5-25,6 10-2,-4 3-1,2 5-2,0 1-1,1 0-2,-1-4 0,1-4-1,1-4-3,0-10-2,6-1-2,-11-17-6,19 8-19,-9-15-4,4 0 0,-2-9 1</inkml:trace>
  <inkml:trace contextRef="#ctx0" brushRef="#br1" timeOffset="52800.01">5787 7481 56,'6'-12'34,"-6"12"2,0 0-1,2 27-23,-12-3-3,3 12-2,-3 2-3,-1 8-1,-3 2-1,2 2 0,0-6-1,2-3-1,1-10 0,3-9 0,5-10-1,1-12 1,3-14 0,5-11-1,4-9 0,1-12 0,5-8 0,2-7-1,3-3 1,2 0 0,2 5 0,-3 6 0,0 7 1,-2 15-1,-4 13 2,-4 18 1,-5 15-1,-2 15 2,-6 11-1,-2 12-1,-4 8 0,-1 8 0,-2 1 0,1-4-1,-1-7 0,2-8-2,2-8-1,0-18-2,7-6-4,-3-19-11,8-9-17,-5-8 0,3-2 0,-6-9 1</inkml:trace>
  <inkml:trace contextRef="#ctx0" brushRef="#br1" timeOffset="52957.02">5810 7667 63,'-14'0'36,"1"-1"1,13 1-1,0 0-28,0 0-2,26 7-3,1-9-4,9 4-11,3-7-23,9 1-2,1-1 0,3 0-2</inkml:trace>
  <inkml:trace contextRef="#ctx0" brushRef="#br1" timeOffset="53475.05">6285 7525 66,'2'-13'36,"4"4"0,8 4 0,2-4-27,12 4-1,2-4-3,7 1-3,1-1-1,4 0-1,-1 1-2,-1-2-1,-3 7-3,-8-6-6,0 10-21,-14-1-3,-2 4 0,-13-4 0</inkml:trace>
  <inkml:trace contextRef="#ctx0" brushRef="#br1" timeOffset="53746.07">6600 7500 56,'1'22'31,"0"4"2,4 9-9,-3 2-13,7 11-3,-6-1-2,4 6-1,-5-3 0,1-4 0,-6-9-2,0-3 1,-7-12-2,-2-10 1,-6-11 0,-2-8-1,-5-7-1,-1-3 0,0-4-2,-2-2-1,5 5-3,1-5-17,12 12-15,3 2-2,7 9-1,15-5 0</inkml:trace>
  <inkml:trace contextRef="#ctx0" brushRef="#br1" timeOffset="54639.11">7400 7193 55,'0'0'36,"10"-5"-2,-10 5 1,0 0-25,-16-5-2,7 6-3,-6-2-1,-2 2-2,-2 1-1,-2 1 0,-1 3-1,1 1 0,2 7 0,0 3-1,2 9 0,3 8 1,1 8-1,2 4 0,3 8 0,-1 5 0,2 0 0,-1 2 1,1-4-1,0-5 1,-1-4-1,0-3 1,0-6 0,-1-4 0,0-6 1,2-3-1,-2-5 1,2-3 0,2-3 0,3-3 0,2-12 0,5 12 0,4-10 0,3-1 0,3-3-1,3-1 0,3 1-2,2-4-3,3 8-11,-5-6-21,5 2 0,-3-1-2,5 0 0</inkml:trace>
  <inkml:trace contextRef="#ctx0" brushRef="#br1" timeOffset="55291.16">7670 7452 44,'0'-13'34,"0"13"0,0 0 1,0 0-25,8 30-1,-5-2-2,4 9-3,-1 4-1,2 6-1,-2-2-1,2-3 0,-1-4-1,-1-6 1,0-8-1,0-9 1,-6-15 0,9-2 0,-5-12 1,3-8-1,1-6 0,1-7 0,3-4 0,1-3 0,2 0 0,1 0-1,2 0 0,-2 5-1,2 5 0,-3 6-3,1 10-3,-4 1-7,5 17-23,-17-2 0,18 24 1,-11-5-2</inkml:trace>
  <inkml:trace contextRef="#ctx0" brushRef="#br1" timeOffset="55631.18">8028 7764 46,'-9'-14'34,"11"-5"1,7-4-1,1-6-27,9 4-1,2-2-1,5 6-2,2 3-1,1 7 1,-3 8-2,-2 11-1,-6 7 1,-5 7 0,-7 3 0,-6 6 0,-7-3 0,-4 1 0,-6-4 0,-3-7 0,-4-4 0,2-7-2,-1-5 0,3-7-1,8-1-2,1-10-3,13 5-8,-2-8-18,13-1-4,2-3 2,7-1 0</inkml:trace>
  <inkml:trace contextRef="#ctx0" brushRef="#br1" timeOffset="55948.18">8585 7152 34,'17'-21'33,"-6"5"1,-2 8 0,-9 8-20,0 0-1,-1 23-4,-2 7-2,-6 4-2,0 14 0,-5 7-1,1 10-2,-2 2 0,-1 5 0,1-4-1,4-3-1,2-5-1,6-11 0,5-11-2,4-12 0,9-9-2,1-15-5,10 1-11,-4-15-16,3-5-1,-4-7 0,-1-1 1</inkml:trace>
  <inkml:trace contextRef="#ctx0" brushRef="#br1" timeOffset="56145.21">8502 7497 42,'-15'-2'34,"3"-1"-2,3 1 0,9 2-24,0 0-3,0 0-5,0 0-3,13-4-9,-13 4-20,17 6 0,-8-1-2,2 1 2</inkml:trace>
  <inkml:trace contextRef="#ctx0" brushRef="#br1" timeOffset="56449.21">8604 7536 48,'0'0'33,"13"4"2,-13-4-12,18 4-9,-18-4-3,18 7-3,-7-5-3,5 2-1,-1-4-1,3 0-1,1-1-1,1-2 0,-1 0-2,-1-1 1,-2 2-2,-4-1 0,0 5-4,-12-2-11,11 0-18,-11 0-3,0 0 1,0 0-2</inkml:trace>
  <inkml:trace contextRef="#ctx0" brushRef="#br1" timeOffset="57145.25">8486 7507 37,'-12'-3'33,"12"3"1,-10 0-7,10 0-11,0 0-3,0 0-3,0 0-2,19 6-2,3 1-2,4 0 0,5 2-2,4-1 0,3 1 0,-2-2-1,-1-3-1,-5-1-1,-5-3-3,-1 3-12,-10-6-23,-2 2 0,-12 1-2,13-9 1</inkml:trace>
  <inkml:trace contextRef="#ctx0" brushRef="#br1" timeOffset="57923.31">8944 7680 28,'0'0'34,"0"0"0,8 11 0,1-5-20,0-9-8,8 1 0,2-5-2,4-3-1,1-5-2,3 0 1,-2-1-2,-1-1 1,-7-1 0,-3 0-1,-6 3 1,-6 1-1,-5 1 0,-4 2 0,-4 2 1,-2 3 0,-1 2 0,-2 4 1,-1 4-1,1 6 1,0 3 1,0 7-2,-1 2 1,2 5-1,1 2 1,3 1-1,2 0-1,5 0 1,3-2-2,3-6 0,6 0-1,3-6-3,6 0-2,-3-10-7,11 2-19,-7-7-5,7-2 1,0-5 0</inkml:trace>
  <inkml:trace contextRef="#ctx0" brushRef="#br1" timeOffset="58267.33">9548 7471 32,'0'0'35,"-1"-9"2,-11 12-1,-3 8-19,-9 0-8,3 9-1,-5-1-2,4 8-3,0-2 0,6 3-1,6-1 0,6 4-2,9 0 0,3 2 0,7-1-1,2-2 2,2 0-2,-2-3 1,-4-3-1,-4-3 1,-7-7 0,-7-4 0,-7-5 0,-5-2 1,-5-5-1,0-2-2,0 0-2,-2-8-12,10 5-22,0-2-1,9-1-1,4 0 0</inkml:trace>
  <inkml:trace contextRef="#ctx0" brushRef="#br1" timeOffset="59911.42">9667 7008 29,'5'-11'33,"-5"11"0,14-13 0,1 10-22,-4-6-2,8 5-2,-2-1-2,6 3-1,-3 0-1,1 5-1,-1 1-1,0 5 1,-4 3 0,-1 7-1,-5 4 0,-3 8 1,-3 5-1,-3 8 0,-4 6 1,-1 5-1,-3 6-1,-2 2 1,2 3-1,-1 2 1,0-1-2,1-2 2,0-1-2,1 0 1,2-5 0,0-3 0,1-5-1,1-4 2,0-4-2,2-6 2,0-2-1,0-7-1,0-4 1,0-5 0,0-4 0,2-2 0,-2-4 0,0-9 0,1 10 0,-1-10 0,0 0 1,0 0-1,-5-9 0,5 9 1,-13-15-1,2 7 1,-1-1 0,-4 2 0,-4-1 0,1 4-1,-2 1 1,1 3-1,0 1-2,0-4-8,10 10-23,-3-4-7,3-3-1,10 0 0</inkml:trace>
  <inkml:trace contextRef="#ctx0" brushRef="#br1" timeOffset="75456.31">1573 9945 17,'0'0'33,"-6"-17"0,0 8 1,6 9-17,-11-14-3,11 14-3,-18-9-3,6 11-1,-5-2-2,-1 9-1,-4 3 0,0 8-1,-1 4-1,-1 7 1,0 3-1,3 3-1,2 0 0,4-2 0,5-3-1,4-6 0,5-2 0,5-7 0,3-4-1,5-6 1,4-3-1,3-5 0,3-4 0,2-3 0,1-5 0,-2-5-1,1-5 1,0-3-1,-4-4 2,-1-2-1,-2-3 1,-2 1 0,-2 1 0,0 2 1,-4 3-1,-1 4 1,-2 8-1,-1 6 1,-5 10 0,0 0 0,2 17 0,-4 4 0,-3 6 1,0 7-1,0 3 1,0 0-1,1 0 0,3-5-1,0-3 0,2-7 0,3-5-1,2-8-2,4-4-1,-1-8-3,7 3-7,-8-11-21,9 0-4,-5-6 0,2-2 1</inkml:trace>
  <inkml:trace contextRef="#ctx0" brushRef="#br1" timeOffset="75709.33">1783 9953 49,'7'11'35,"-8"4"0,4 9-8,-1-4-17,10 9-2,-3-8-2,8 2-3,-2-9 0,5-7-2,1-7 0,2-9-1,-3-8 0,-2-7 0,-2-2-1,-7-6-1,1 4-2,-7-2-3,6 11-9,-11-1-20,5 6 0,-3 14 1,6-10-1</inkml:trace>
  <inkml:trace contextRef="#ctx0" brushRef="#br1" timeOffset="76071.35">2322 9965 42,'0'0'35,"-8"-14"2,8 14-1,-19-4-25,12 13-2,-10-1-1,3 9-3,-3 2-1,3 8 0,-1 1-1,4 2-1,2 1-1,5-4-1,11-3-4,4-9-3,15-1-11,-1-16-20,12-2-1,0-7 0,5-3 0</inkml:trace>
  <inkml:trace contextRef="#ctx0" brushRef="#br1" timeOffset="76941.39">2678 9552 25,'2'-20'33,"1"4"1,-3 6 0,0 10-20,0 0-2,-1 19-4,-4 4-2,3 14 0,-4 9-2,1 12 0,-1 8-1,0 7-1,-2 0 0,4-1 0,1-6-2,3-7 0,3-11-2,4-10 0,4-12-3,0-14-3,12-2-9,-9-13-21,5-8 1,-6-6 0,0-2 1</inkml:trace>
  <inkml:trace contextRef="#ctx0" brushRef="#br1" timeOffset="77124.39">2661 9964 41,'-20'-7'36,"-1"-2"2,5 7-1,-4-4-24,20 6-3,-15 3-3,15-3-4,0 0-1,17 11-5,5 1-8,-2-3-26,13 1 0,-1 5-2,5 1 0</inkml:trace>
  <inkml:trace contextRef="#ctx0" brushRef="#br1" timeOffset="77648.42">2994 9918 52,'-9'6'37,"2"10"0,-2 2 0,6 7-29,-4 1-2,7 6-3,1 0-2,5-1-3,8-3-5,-4-15-22,12-4-8,0-10 0,5-8-1</inkml:trace>
  <inkml:trace contextRef="#ctx0" brushRef="#br1" timeOffset="77824.45">3064 9801 40,'-14'-9'34,"2"2"0,3 5-4,9 2-29,0 0-12,1 14-21,7-4-1,3 5 0,3 2 4</inkml:trace>
  <inkml:trace contextRef="#ctx0" brushRef="#br1" timeOffset="78159.47">3243 10060 24,'-9'-14'34,"6"1"1,1-2-1,1-6-15,6 5-12,-2-3-1,5 6-2,1 2 0,2 7-2,1 5 0,-1 9 0,-1 5-1,-3 5 1,-4 3-1,-2 4 1,-5 0-1,-3 1 1,-4-5 0,-2-4-1,-2-6 0,0-4 0,2-5-2,0-6 0,13 2-3,-15-19-2,17 10-7,-4-8-18,11 4-7,0-4 2,6 2-1</inkml:trace>
  <inkml:trace contextRef="#ctx0" brushRef="#br1" timeOffset="78516.48">3446 9906 41,'0'0'35,"12"-3"2,-12 3-1,-1 13-23,4 4-3,-7 0-3,3 7-3,-2-2-1,0 6 0,0-3-2,1-3 0,0-2-1,2-4 1,0-16-1,0 0 0,9 3-1,0-16 1,1-4 0,2-5-1,1-1 1,3-2-1,1 4 1,-3 6 0,0 3 0,-3 7 1,1 8-1,-1 7 0,-3 5 0,0 4 1,-1 3-2,0 1-2,2 3-5,-8-10-21,6 1-9,-3-6-1,1-1-1</inkml:trace>
  <inkml:trace contextRef="#ctx0" brushRef="#br1" timeOffset="79443.53">1745 10906 16,'-1'-16'33,"1"1"1,-1-1 1,1 8-13,-4-8-9,4 16-1,1-12-4,-1 12-2,0 0-2,8 10 0,-7 0-1,2 6 0,-2 4 0,2 4-1,-1 1 0,1 4-1,-2 0 0,2-4-1,0-1 0,0-6-1,1-7 0,-4-11 0,11 3 0,-5-13 0,1-6 0,-1-3 1,2-4-2,1 4 1,-2 0 0,1 8 1,-8 11 0,14-2 0,-7 12 0,2 7 1,1 6 0,3-3 0,1 1 2,3-7-3,1-7 1,3-7 0,0-9-1,0-9 0,-2-8 0,-2-1-1,0-4 0,-2 2 0,-2 3-2,-5 4-1,3 8-2,-6-1-4,9 16-17,-14-1-10,14 7 0,-14-7 0</inkml:trace>
  <inkml:trace contextRef="#ctx0" brushRef="#br1" timeOffset="79672.55">2324 10884 57,'-3'20'36,"3"2"0,2-2-1,4 1-31,2-8-2,3-7-9,9-6-23,-4-10-6,3-6 1,-5-4 0</inkml:trace>
  <inkml:trace contextRef="#ctx0" brushRef="#br1" timeOffset="79855.56">2369 10761 64,'-22'-24'35,"1"3"0,4 5-11,1-3-19,8 5-5,8 14-15,0 0-19,9-4-1,2 10-1,3 5 0</inkml:trace>
  <inkml:trace contextRef="#ctx0" brushRef="#br1" timeOffset="80270.59">2582 10758 60,'0'0'37,"0"0"2,-6 14-2,11 2-30,-9-1-1,6 10 0,-4 2-3,1 3 0,1 3-1,0-2-1,1-2 0,-1-3 0,1-5-1,1-9 0,-2-12-1,9 0 1,-2-13-1,1-9 0,3-3 0,2-5 0,2 0 0,0 2 0,-2 3 0,-1 5 1,-1 4 0,0 10 1,-11 6-1,12 8 0,-8 5 1,-1 6 0,-1 4 1,0 1-2,0 0 1,-1-1-1,1-2 0,0-5-2,1-2-1,-3-14-3,7 10-2,-7-10-4,13-8-18,-6-5-8,4-2 0,0-6 1</inkml:trace>
  <inkml:trace contextRef="#ctx0" brushRef="#br1" timeOffset="80665.61">2907 10684 39,'4'-10'36,"-4"10"0,0 0 0,8 28-21,-15-10-5,7 10-2,-4 1-4,2 6 1,-3-1-2,2-3-1,0-4 0,1-5-1,2-6 0,0-5-1,0-11 0,0 0-1,11-21-1,-3 2 1,2-6 0,3-6-1,3-3 0,0 0 1,2 2 1,-3 4-1,1 7 1,-2 7 0,-3 9 1,-1 13 0,-4 7 0,-1 8 1,-4 6-1,-1 3 2,-1 4-1,-1-2-1,-1-2 0,1-7-1,1-4-1,0-6-4,8-1-4,-7-14-20,0 0-10,13 1 1,-4-8-1</inkml:trace>
  <inkml:trace contextRef="#ctx0" brushRef="#br1" timeOffset="81111.63">3216 10877 41,'6'12'34,"-6"-12"-1,10 9 1,-10-9-28,20 2 0,-8-6-2,6 1-2,0-5-1,1 0 0,0-3-1,-2 0 0,-2-2 1,-1 0-1,-5-1 0,-4 1 0,-4 0 1,-4 0-1,-3 2 1,-4 3 0,-2 2 1,-1 5 0,-2 1 1,1 6 0,0 3 1,2 7 0,-2 1 0,5 6 0,1 3 1,3 1-3,1 1 0,3-1-1,4-3 0,2-3-2,4-6 0,2-8-3,6-4-2,-3-8-1,7 2-2,-6-14-7,9 4-13,-7-8-9,0 2 2,-1-4 0</inkml:trace>
  <inkml:trace contextRef="#ctx0" brushRef="#br1" timeOffset="81440.65">3513 10763 43,'13'-7'34,"-13"7"1,7 12-10,0 9-10,-8-5-5,7 12-1,-5-3-3,4 6-3,-3-6 1,2-1-2,-1-4-1,0-5 0,-2-6 0,-1-9-1,0 0 0,8-11-1,-7-2 0,2-2 1,1-2 0,1 1 0,0-2 0,0 2 1,2 1-2,3 3 3,0 1-1,1 3-1,-1 1 1,0 3-1,2 1-1,-1 1 0,3 3-3,-14-1-9,24-1-23,-13 3-2,1 1 0,1-2-2</inkml:trace>
  <inkml:trace contextRef="#ctx0" brushRef="#br1" timeOffset="82069.69">4401 10364 49,'0'0'36,"0"0"3,9-5-3,10 9-27,-1-6-1,8 5-1,3-3-4,7 1-1,0 0-2,1-1-1,-4 2-3,-5-4-3,0 10-8,-17-5-23,-1 5 1,-10-8-1,-7 16 2</inkml:trace>
  <inkml:trace contextRef="#ctx0" brushRef="#br1" timeOffset="82264.7">4478 10505 51,'0'0'37,"3"13"1,-3-13-1,29 10-26,-11-9-3,8 3-2,3-3-3,4 0-3,1 0-2,-2-6-10,3 6-26,-7 1 0,-2 4-2,-3 4-1</inkml:trace>
  <inkml:trace contextRef="#ctx0" brushRef="#br1" timeOffset="84119.81">5557 9381 33,'0'0'34,"0"0"-2,-9-6 1,9 6-23,-14 0-1,14 0-3,-19 4-2,7-2-1,-2 0-1,-2 1-1,-1 0 0,1 0-1,-2 1 1,1 0-1,1 2 0,1 1 0,4 3-1,0 3 2,3 3-1,0 7 0,3 3 0,1 6 1,2 5-1,0 3 1,1 3-1,0 4 1,-2 2 0,2 2-1,-1 2 1,-2 2-1,0 3 0,-1 3 1,-1 2-1,0 0 1,1 3-1,0-1 1,-1-2-1,1 2 1,0-6-1,2 0 1,-1-2-1,2-2 0,1-3 1,0 0 0,2-2 0,0-2-1,0-1 1,0-1-1,-1-2 1,1 0-1,-1 0 1,-1-1-1,-1 0 1,1 0 0,-1-2-1,0-2 1,0-1-1,1-2 2,-1-5-2,1-2 0,1-4 0,-2-3 0,1-4 1,-1 2-1,-2-3 0,1-3 0,-1-2 0,1 0 1,-1-1-1,1-2 0,3-9 0,-3 15 1,3-15-1,0 0 1,18 2-1,-3-4 1,5-2-1,1-1 1,4 1-1,3-2 0,-1 1 1,-1 3 0,-4-1-1,-2 0 1,-5 1-1,-1 2-1,-2-1-1,-3-2-4,6 7-14,-15-4-18,16-8-1,-16 8-1,16-17-1</inkml:trace>
  <inkml:trace contextRef="#ctx0" brushRef="#br1" timeOffset="85520.89">5940 9404 20,'0'-14'31,"0"2"1,-1-1 0,1 13-16,-1-16-4,1 16-3,0 0-1,2 22-2,-4-3-1,2 11-1,-3 7-1,1 11 0,-2 3 0,1 2-1,0-2-1,0-2 1,1-7-2,1-5 2,0-12-2,1-9 1,0-16-1,0 0 0,13-7 0,-5-12-1,2-6 0,3-5 0,1-3 1,2 0-1,-2 3 1,-1 3-1,-2 8 1,-2 8-1,-9 11 1,12 8 0,-8 8 1,-1 7-1,-2 3 0,2 4 1,-2-2 0,2-1-1,-2-3 0,1-6 1,1-2-3,-1-5 1,4-1-3,-6-10-3,9 12-3,-9-12-14,10 1-12,-10-1-3,16-4 5,-7-2 2</inkml:trace>
  <inkml:trace contextRef="#ctx0" brushRef="#br1" timeOffset="85721.9">6255 9623 39,'3'18'33,"-6"-1"-1,1 6 1,-3-2-24,9 3-3,0-2-6,4-7-9,5-4-22,2-6-1,3-6-1,1-5-2</inkml:trace>
  <inkml:trace contextRef="#ctx0" brushRef="#br1" timeOffset="85917.9">6326 9552 31,'-8'-10'27,"3"1"-5,5 9-22,0 0-25,10-7-2,1 11 0</inkml:trace>
  <inkml:trace contextRef="#ctx0" brushRef="#br1" timeOffset="86764.96">6531 9769 24,'-12'-6'34,"12"6"-1,-10-19 0,5-1-16,5 7-6,-2-9-4,5 2-3,1-2-1,3 2-1,2 3-1,3 7 0,-1 5 0,2 9 0,-2 6-1,-1 6 1,-2 5 0,-2 2-1,-5 2 1,0-1 0,-3-3-1,-3-4 1,-4-6-1,0-4 0,-1-5 0,-1-5 0,1-4-1,0-5 0,3-2 1,3-2-1,4 0 0,2 0 0,4 3 0,1 4 0,3 6 1,2 6-1,0 9 1,0 7 0,-1 9 0,-3 8-1,0 8 1,-2 5 0,-3 10-1,-3 3 1,-3 2-1,-2 1 1,-4-6 1,-1-2 0,-4-13 1,0-4 1,-2-18 0,2-6 1,0-14-1,5-7-1,0-11 1,6-6-2,3-7 0,4-3-1,3-3-1,2 0 0,4 1-1,0 1-2,2 6 0,-2 0-3,3 9-4,-9-6-17,4 7-7,-3-1-1,3 0 0</inkml:trace>
  <inkml:trace contextRef="#ctx0" brushRef="#br1" timeOffset="87222.98">6865 9237 54,'3'-11'36,"-3"11"1,2 9-1,3 11-29,-11 6 1,5 13-3,-5 8-1,0 10-2,-1 4 0,0 4 0,0-4-2,0-4 1,1-7-1,2-11 0,2-11 0,4-14 0,-2-14-1,13-11 0,-2-9 1,2-10-2,4-4 1,1-3 0,3 2 0,-3 1 0,0 8 1,-3 9-1,-2 10 2,-3 14 0,-4 10 0,-2 9 0,-6 6 1,1 3-1,-1 2 0,-1-5-1,3-2-3,-3-13-12,11-3-21,-8-14-2,15 9 0,-3-12-2</inkml:trace>
  <inkml:trace contextRef="#ctx0" brushRef="#br1" timeOffset="87975.03">7263 9708 45,'0'0'34,"0"0"0,0 0 0,2 8-23,-2-8-5,9 8-1,-9-8-3,17 1 0,-5-5-1,2-2-1,-2-4 0,-1-2 0,-2-3 0,-3-2 0,-3 1 0,-4-2-1,-3 1 2,-1 2-1,-3 2 0,1 4 1,-2 1 0,9 8 0,-18 3 1,8 8 0,-3 4 0,-1 8 1,-3 3-1,2 4 0,-2 1 0,1 1 1,2-3-2,3-3 0,4-4 0,4-6-2,5-3-1,-2-13-2,20 11-2,-6-14-9,11 3-18,-5-6-7,7 1 4,1-5-1</inkml:trace>
  <inkml:trace contextRef="#ctx0" brushRef="#br1" timeOffset="88327.05">7624 9573 57,'0'0'36,"-12"-6"-1,3 13-1,-5-2-26,5 7-2,-2 1-2,4 6-1,1 2-2,6 1 0,3 4 0,4 1 0,3 2-1,0 0-1,2-2 1,-2-1 0,-3-4 1,-4-1-1,-5-4 1,-4-4-1,-5-4 1,-4-4 0,-2-4-1,-2-2 0,2-2-1,0-6-2,6 2-2,3-9-4,8 16-11,2-20-18,8 8 3,1-4-1,6 2 2</inkml:trace>
  <inkml:trace contextRef="#ctx0" brushRef="#br1" timeOffset="88660.07">7895 9324 29,'14'-26'33,"-3"4"1,-1 8-1,-6 2-17,-4 12-3,2 16-5,-3 6-2,-6 5-1,1 12-1,-3 6-1,1 9 0,-2 5 0,1-1-2,0-1 1,3-1 0,2-5-2,3-7-1,3-10-1,4-9-1,5-7-1,0-9-4,7-1-4,-6-14-21,6-2-3,-3-5 0,-1-2 2</inkml:trace>
  <inkml:trace contextRef="#ctx0" brushRef="#br1" timeOffset="88885.08">7844 9584 52,'-19'-3'36,"8"4"1,0-2-1,11 1-24,0 0-3,0 0-3,19 2-2,1-3-2,7 0-1,2-3-3,7 7-9,-5-5-26,2 2-1,-5-2-2,-2 4 0</inkml:trace>
  <inkml:trace contextRef="#ctx0" brushRef="#br1" timeOffset="89791.13">8633 9267 29,'-1'-17'32,"0"6"0,1 11 0,0 0-18,-1 11-3,6 12-3,-5 5-2,2 10-1,-3 8-1,1 12-1,-4 3 0,-1 1-2,-3-2 0,-2-3 0,0-10 0,1-6 0,0-15-1,4-12 1,5-14-1,1-9 0,8-9-1,5-6 0,3-2-1,4-2 0,1 3 1,2 3-1,0 10 1,-4 6 0,-2 11 0,-3 6 1,-5 10 0,-4 4 2,-6 4-1,-3 2 0,-5-4 1,-3-1-1,-6-6 1,1-5 0,-6-6-1,2-3-1,-1-5 1,4-4-1,2 0-2,3-4-1,12 7-3,-11-10-7,11 10-20,13-5-2,0 5-2,0-1 2</inkml:trace>
  <inkml:trace contextRef="#ctx0" brushRef="#br1" timeOffset="90017.14">8981 9688 56,'-3'18'36,"-3"1"0,4 6-1,-1-2-29,6-1-2,2-3-6,-5-19-10,27 12-21,-9-15-3,2-5 1,-4-6-2</inkml:trace>
  <inkml:trace contextRef="#ctx0" brushRef="#br1" timeOffset="90228.16">9042 9560 40,'-11'-20'33,"3"4"0,2 5-1,6 11-27,0 0-24,0 0-10,0 0-3,7 17-2</inkml:trace>
  <inkml:trace contextRef="#ctx0" brushRef="#br1" timeOffset="90998.2">9322 9685 29,'-8'-14'32,"8"14"0,-15 3 2,0 2-20,4 12-3,-9 0-3,3 8 0,-3 1-2,3 2-2,0-2 0,6 0-2,3-7-1,6-3 0,7-5-1,5-8-1,7-7 0,3-6 0,4-6-1,2-5 1,1-5-1,-1-7 1,3-5-2,-3-7 1,0-7 0,-1-5 2,-1-2-1,-1-4-2,1 2 2,-1 3 0,-5 7 1,-2 8 1,-5 12-1,-3 10 2,-6 11-1,-2 10 4,-14 19-2,1 6-1,-4 8 1,-6 9-1,-2 13 0,1 4 0,0 3 0,2-1-2,3-2 1,4-5-1,3-5 0,6-8-1,4-10-3,0-9-4,11 1-14,-7-11-13,7-1-2,-9-11 0,20 14 1</inkml:trace>
  <inkml:trace contextRef="#ctx0" brushRef="#br1" timeOffset="91563.23">9759 9678 29,'-3'-11'36,"-6"11"-1,-3 8 1,-6 0-14,4 12-13,-8-1-1,2 10-1,-4 0-3,6 2-1,1-2 0,5-2-2,4-4 0,4-5-1,6-7-1,-2-11 0,20 3-1,-4-11 1,5-8-1,3-7 0,5-4 0,-1-11-1,5-5 1,-1-11-1,1-6 1,2-5-1,0-4 1,-2-1 0,-1 2 0,-3 4 1,-2 8 1,-5 10 0,-5 10 1,-5 11 0,-7 12 1,-5 13 0,0 0 1,-14 27 1,-2 2-1,-2 12-1,-7 7 1,-1 10 0,-3 4 0,0 2-1,0 0-1,5-5 0,3-4-1,5-8-1,5-9 0,7-8-1,8-7-3,1-10-8,12 1-16,-4-10-10,5 0 3,-3-6-2</inkml:trace>
  <inkml:trace contextRef="#ctx0" brushRef="#br1" timeOffset="91983.26">10009 9756 36,'0'0'33,"-6"15"-1,6-15 1,-2 9-25,2-9-2,12 4-3,-1-4-1,1-4-1,2-3-1,1-2 0,1-3-1,-1 0 1,-1-3-1,-3 0 1,-2-3-1,-3-1 1,-3 0 0,-2 2 0,-3 0 0,-3 3 1,-1 4 0,-3 5 2,-2 8 0,-3 4 1,1 9 0,-4 5 1,1 5-1,-2 3 1,3 3-1,1 1 0,4-1-2,3-3-1,4-5-1,6-5-2,4-7-1,9-2-4,-3-12-6,12 2-19,-6-10-5,6 1 0,-2-4 0</inkml:trace>
  <inkml:trace contextRef="#ctx0" brushRef="#br1" timeOffset="92312.27">10285 9686 26,'0'0'32,"2"15"2,-5-2 0,2 8-18,-5-5-6,5 8-2,-3-3-4,3 1-2,-1-4 0,2-4-1,1-4 0,-1-10-3,0 0 2,0 0 0,11-9 0,-5-4 0,1-3 0,3-2 0,1-1 0,3 1 0,0 2 1,3 1-2,-1 3 2,2 3 0,1 3-1,-1 1 0,0 5-3,-4-3-8,7 6-23,-7 1-2,-2-1 0,-3 1-2</inkml:trace>
  <inkml:trace contextRef="#ctx0" brushRef="#br1" timeOffset="94660.4">10499 9977 32,'0'0'34,"-1"15"0,-5-5 0,-1 5-18,-7-4-10,2 3-5,0 4-22,-1-4-11,0 0-2,1-5-2</inkml:trace>
  <inkml:trace contextRef="#ctx0" brushRef="#br1" timeOffset="95627.46">5672 10765 35,'0'0'33,"0"0"1,0 0 0,-2 9-22,-1 5-2,7 11-2,-5 3-3,4 7-1,-3 4 0,0 4-2,0-1 0,0 0-1,-1-3-2,0-6-1,2-4-3,-2-9-1,6-1-4,-5-19-16,0 0-9,0 0 0,11-12 0</inkml:trace>
  <inkml:trace contextRef="#ctx0" brushRef="#br1" timeOffset="95946.48">5697 10754 26,'3'-17'31,"2"2"0,3 1 1,8 5-22,-2 0-1,10 9-2,-4 2-2,6 9-1,-4 1 0,0 7 0,-6 1 0,-1 4-1,-10-2 0,-5 0 0,-9-2-1,-6-3 0,-3-3 0,-5-3-1,-1-4 0,-1-2-1,4-2-2,1-3-1,8 1-2,1-7-5,11 6-19,0 0-7,13-2 1,-3 1-3</inkml:trace>
  <inkml:trace contextRef="#ctx0" brushRef="#br1" timeOffset="96390.51">6141 10770 33,'0'0'34,"4"-16"0,-4 16 1,-14-4-22,6 15-2,-8-1-4,3 11 0,-7 2-2,3 5-2,-2-1 1,4 3-2,2-4 0,6-4-2,4-5 0,3-7-2,9-7 0,3-10-2,5-4-1,-1-6 1,3 0-2,-4-5 1,0 0 0,-5-1 3,-2 5-1,-4 4 4,-3 2-1,-1 12 2,-1-11 1,1 11 0,-1 10 1,3 4-1,-1 1-1,2 3 1,1 2-2,1-1-4,5 0-2,-10-19-20,21 13-9,-8-13-2,2-2 1</inkml:trace>
  <inkml:trace contextRef="#ctx0" brushRef="#br1" timeOffset="97074.55">6364 10814 42,'-12'-9'34,"12"9"-2,0 0 2,-8 3-25,15 7 0,-2-1-4,7 4-2,0 1 1,3 4-2,1 1 0,1-1-3,-1 0 0,-2-4-4,3 2-2,-6-8-10,5 1-17,-5-9-2,2-2 2,-2-8-1</inkml:trace>
  <inkml:trace contextRef="#ctx0" brushRef="#br1" timeOffset="97331.56">6640 10781 47,'-13'14'35,"0"13"2,-8 2-1,6 10-25,-12 0-1,3 12-2,-5-4-2,1 4-2,-3-2 0,4-5-3,1-4 0,3-4 0,3-7-2,5-7-1,3-2 0,2-9-3,8 1-2,2-12-8,0 0-22,0 0 0,14-3 0,-2-8 0</inkml:trace>
  <inkml:trace contextRef="#ctx0" brushRef="#br1" timeOffset="97712.58">6890 10735 55,'0'0'36,"-10"-1"0,-3 12 1,-8 1-30,3 11-1,-4-4-1,4 6-1,0-3-1,7-1-1,5 1-1,7-2-1,5-3 0,10-1-1,3 2 1,5-1-2,0 0 1,1 2 0,-3-2 1,-5 1 0,-7-2 0,-8 1 1,-6-2 0,-7-1 0,-7-4 0,-4-2 0,0-1-2,-3-4-3,6 7-10,-3-9-22,10 3-1,3-5-1,9 1 0</inkml:trace>
  <inkml:trace contextRef="#ctx0" brushRef="#br1" timeOffset="99095.66">7545 10810 33,'0'0'32,"-16"-16"1,16 16 0,-5-20-18,5 20-5,16-21-3,1 12-1,0-2-2,5 4-1,2 2 0,3 4-1,-4 4 1,2 3-1,-7 7 0,-4 5-1,-6 3 1,-5 4 0,-7 5-1,-6 0-1,-5 1 1,-6 0-1,-3-1 1,-2-2-1,-4-2 0,1-2 0,-1-4 0,3-4 0,3-2 1,6-2-1,5-3 0,13-9 1,-4 14-1,13-10 0,8-1 0,4 1 1,5 1 0,3 1-1,2 0 1,0 0-1,-1 0 1,0-1-1,-1 0-1,-2-3 0,-1 1-2,-2-4-2,2 5-7,-8-10-20,8 4-5,-7-7-1,4 3-1</inkml:trace>
  <inkml:trace contextRef="#ctx0" brushRef="#br1" timeOffset="99502.69">7927 10803 52,'0'0'35,"-15"-5"-1,15 5 0,0 0-25,20-2-2,0-1-1,10 3-2,3-2-1,6 0-1,1-1-2,0-1 0,-3 1-3,-5-3-2,-1 7-12,-14-6-19,0 3 1,-17 2-1,9-5 0</inkml:trace>
  <inkml:trace contextRef="#ctx0" brushRef="#br1" timeOffset="100168.72">7996 10468 25,'0'0'31,"-5"-9"2,5 9-1,-9-3-16,9 3-3,-7 15-4,5-2-2,-5 1-2,3 4-1,-3 1-1,2 1-1,-2-2-1,3-2 0,0-3 0,2-4-2,2-9 1,4 9-1,-4-9 1,14-10-1,-2-2 0,3-1 0,0-3 1,2 1-1,-1-1 1,-1 2 0,-3 4-1,-1 5 1,-11 5 1,9 6 0,-8 5-1,-3 5 1,0 3 0,-1 3-1,-1 1 1,1 1-2,3-1-1,-1-6-1,6 1-4,-5-18-13,10 18-14,-10-18 0,18 5-1,-8-8 0</inkml:trace>
  <inkml:trace contextRef="#ctx0" brushRef="#br1" timeOffset="100674.75">8314 10529 35,'0'0'32,"0"0"2,-12 10 0,-3-3-21,5 13-1,-8-3-3,4 9-2,-2-2-3,4 1 0,0-2-1,5-3-1,1-5-1,6-6-1,0-9 0,13-1-1,-1-10 0,4-6 0,3-4-1,1-4 0,3-5 0,-2-5-1,2 0 0,-1-4-1,0-1 2,-6-2 0,3 1-1,-4 3 2,-2 5 1,-2 3 1,-3 6 0,-2 11 3,-6 13-1,0 0 1,-6 12 0,0 13 1,-5 4-1,1 7-1,-3 4-1,0 5-1,1-1-1,2-1-3,7 5-13,-4-15-21,9-2-1,1-10-1,5-4-1</inkml:trace>
  <inkml:trace contextRef="#ctx0" brushRef="#br1" timeOffset="102611.86">8914 10488 27,'2'-16'21,"0"1"-2,-2-2-1,4 4-3,-5-6-1,5 8-2,-6-2-2,2 13-1,2-13-2,-2 13-1,-1 12-1,2 5 1,-5 6-2,0 9 0,-6 12-1,1 10 0,-3 4-1,0 5 1,-1 1-1,-1 1-1,1-4 0,3-4-1,2-14 0,3-9 0,2-10 1,2-9-2,1-15 1,0 0-1,10-11 1,0-9 1,3-4-2,3-7 1,2-2-2,0-3 2,2 3-1,-1 1 0,-1 6 0,-4 6 1,-3 8 0,-1 9 0,-10 3 1,10 23 0,-9-2 0,-2 8 1,-2 4 0,-1 4-1,0-2 0,0 1-1,0-4 0,2-4-2,2-5 0,2-10-5,7 0-1,-9-13-15,18 0-12,-7-8-1,5 0 0,-1-4 1</inkml:trace>
  <inkml:trace contextRef="#ctx0" brushRef="#br1" timeOffset="102938.88">9221 10869 65,'-3'17'34,"-4"-1"-1,4 9-10,-2-3-15,7 3-4,1-3-4,4-7-10,7-3-22,2-10-2,4-3 0,0-8 1</inkml:trace>
  <inkml:trace contextRef="#ctx0" brushRef="#br1" timeOffset="103174.9">9297 10741 36,'-12'-13'30,"1"5"1,2 2-2,9 6-19,-9 0-32,9 0-6,5 11-1,1 1-3</inkml:trace>
  <inkml:trace contextRef="#ctx0" brushRef="#br1" timeOffset="103922.93">9479 10916 49,'-8'-13'32,"0"-3"0,4 0-1,-1-4-24,9 2-1,0-2-3,5 2-1,3 2-1,2 3-1,1 4 1,1 6-1,-3 6 1,-3 4 0,-3 6 0,-3 4 1,-4 2-1,-4 1 1,-3 0-1,-2-3 0,-2-4 0,-1-2 0,0-5-1,1-5 0,2-4 0,9 3-1,-11-17 0,9 5 0,4 1 0,3-1 0,1 2 0,-6 10 1,16-6-1,-7 14 0,-1 9 1,-1 6 0,-1 9 1,-1 7-1,-3 7 1,-1 9-1,-3 4 1,-1 2-1,-4-3 0,-3 0 1,-2-7 0,-2-7 0,-1-11 1,0-12 0,-1-13 0,0-10 0,2-10 0,3-7 0,2-6 0,5-5-1,4-5 0,4 1-1,5 0-1,3-3-2,4 6-1,0-5-4,7 14-13,-5-7-14,4 9 0,-3-1 0,2 3 0</inkml:trace>
  <inkml:trace contextRef="#ctx0" brushRef="#br1" timeOffset="104470.97">9791 10318 24,'0'-25'30,"-1"9"2,1 16 0,0 0-15,-12 16-2,11 15-4,-9 8-2,2 15-3,-7 9 0,0 11-2,-1 0 0,0 1-1,-1-5-2,2-7 0,1-10 0,5-11-1,4-15 0,6-13-1,-1-14 1,16-9-1,-1-10 0,2-6 0,5-7-1,-1-5 1,5-2-1,-2 3 2,-4 4-1,-2 7 0,-3 8 1,-4 13 1,-11 4 0,10 27 1,-11 0 0,-2 11 1,-2 1-1,0 4 0,0 0-1,0-7-2,3-3-1,0-10-6,9 3-17,-5-13-13,5-1 0,-7-12-1</inkml:trace>
  <inkml:trace contextRef="#ctx0" brushRef="#br1" timeOffset="105239.01">10010 10883 52,'0'0'31,"0"0"2,-12 6-2,12-6-21,2 9-3,-2-9-3,14 3-1,-1-6-2,1-3 0,2-3-1,1-2 0,-1-3-1,-2 1 1,-3-3-1,-6 1 1,-3 0-1,-4 1 1,-2 2-1,-3 1 1,-2 1 0,-1 4 1,0 4 0,-1 4 0,1 6 1,-2 4 0,2 7 1,-3 2-1,2 8 2,-3-1-2,2 4 0,1-1 0,4-3-2,2-4 1,3-4-3,5-4 1,2-7-4,7 0-2,-1-13-11,10 3-17,-4-7 0,7 1 0,0-7 0</inkml:trace>
  <inkml:trace contextRef="#ctx0" brushRef="#br1" timeOffset="105575.03">10352 10740 53,'-14'-6'34,"3"13"1,-7 0-1,7 8-25,-7 0-2,5 6-1,-1 3-2,6 2-1,2 0-2,7 0 0,3-1 0,2-1-2,2-1 2,-1-3-1,-3-2 0,-1-3 0,-5-2 1,-5-4-1,-4-2 1,-3-2-1,-3-5 1,0-1-1,0-1-1,1-4 0,5 0-2,0-3-3,11 9-7,-5-16-18,5 16-4,13-17 0,0 8 0</inkml:trace>
  <inkml:trace contextRef="#ctx0" brushRef="#br1" timeOffset="105915.05">10560 10392 51,'9'-4'34,"-9"4"0,1 10-1,-7 5-24,2 13-1,-9 4-2,3 14-2,-4 4 0,0 5-1,-1 3-1,1 1 1,2-1-2,3-4 0,6-7-1,3-9-1,4-8-2,4-8-1,6-5-3,-2-11-5,8 1-18,-8-10-5,1 0 0,-3-7 0</inkml:trace>
  <inkml:trace contextRef="#ctx0" brushRef="#br1" timeOffset="106162.07">10461 10790 54,'-16'-9'35,"5"6"0,-1-2 0,12 5-24,0 0-3,0 0-2,12 10-2,3-8-4,6 4-4,-1-7-21,7 3-11,-4-1-1,2 2-2</inkml:trace>
  <inkml:trace contextRef="#ctx0" brushRef="#br1" timeOffset="107233.13">11007 10462 29,'-3'15'32,"-1"6"0,1 8 0,-3 3-18,4 11-4,-5 0-1,5 4-2,-4-5-3,4 2-1,-2-6-1,0-3-1,2-6-3,-2-5-3,5-2-4,-6-11-12,6 3-11,-1-14-2,-2 15 0,2-15 1</inkml:trace>
  <inkml:trace contextRef="#ctx0" brushRef="#br1" timeOffset="107523.14">10981 10849 6,'6'-18'27,"2"4"1,0 3 0,-3 2-13,7 11-2,-12-2-3,14 12-1,-7-2-2,3 8-2,-5-2 1,2 6-1,-4-3-1,-1 1 0,-5-4 0,0 0-2,-7-4 1,-2-1-1,-4-4-1,-1-4-1,-4-1 1,2-3-2,1 1-1,2-2-1,5 4-2,-1-4-5,12 2-17,0 0-7,7 10 0,-7-10 0</inkml:trace>
  <inkml:trace contextRef="#ctx0" brushRef="#br1" timeOffset="107971.17">11226 10821 27,'0'0'33,"0"0"-1,0 0 2,-12-4-18,13 16-2,-1-12-4,-11 23-3,6-9-1,2 6-2,0-1-2,3 0-1,2-2-3,1-5-4,11 3-18,-5-11-12,6 1 0,-3-7-1</inkml:trace>
  <inkml:trace contextRef="#ctx0" brushRef="#br1" timeOffset="108216.18">11256 10678 50,'-13'-20'32,"1"6"-3,2 3-5,10 11-50,0 0-3,0 0-2,-3 13-2</inkml:trace>
  <inkml:trace contextRef="#ctx0" brushRef="#br1" timeOffset="108972.23">11523 10800 42,'0'0'33,"-12"-11"0,12 11 0,-24 1-21,14 9-2,-9 2-3,3 7-1,-3 0-2,2 5 0,-1-1-2,4 0 0,3-4 0,5 0-2,4-4 0,5-5 0,6-4-1,2-5 0,5-5 0,2-5 0,2-4 0,1-5 0,2-4-1,-1-5 1,1-3-1,1-6 1,1-6-1,-1-4 2,1-4-1,-1-1-1,0-1 2,-2 2-1,0 4 1,-3 6 1,-5 7 0,-2 10 1,-6 11-1,-6 12 2,0 0-1,-9 20 0,-4 7 0,-4 9-1,-6 11 1,-2 9 0,-3 5-1,0 3 0,3-1 1,3-2-2,3-6 0,5-7-2,10-9-5,1-17-19,11-4-11,3-11-1,6-2-2</inkml:trace>
  <inkml:trace contextRef="#ctx0" brushRef="#br1" timeOffset="110989.34">11820 9217 19,'-6'-9'29,"6"9"1,0 0-14,10-8-2,-10 8-5,17-7-3,-4 3-1,5 3-2,1 0-1,2 1-1,-1 2 0,1 1 0,-1 2 0,0 3 1,-5 3 0,-1 4-1,-4 1 2,-2 7-1,-3 2 1,-1 5-1,-3 4 1,-1 3-1,-1 2-1,0 3 1,1 0-2,1 3 1,-1-2 0,2-1 0,0 0 0,1 0 1,0-1-1,0 0 0,-1 1 0,-1 3-1,0-2 1,-2 2-1,0 1 0,-1-1-1,0-2 1,0 0 1,0-3-1,-1-2 2,1-2-1,-1-2-1,0-3 1,0 1 0,-2-1 0,1 1-2,-2-2 2,0 1-2,-1-2 2,1 4-1,1-1 0,-1 0 1,0-2-1,0 1 1,1-1-1,0 0 1,0 0-1,1 0 1,-2-1-1,1-2 0,1 3 0,-1 0 0,0-2 1,1 2-2,0-2 2,0 0-2,0-3 2,1 0-1,0-1 1,-1 0-1,0 0 0,2-2 0,-2 1 0,1-1 0,-1 1 0,1-1 0,1-1 0,0-2 1,1-3-1,0-3 0,0-1 0,2-2 0,-1-10 0,1 15 0,-1-15 0,3 14 0,-3-14 0,1 14 0,-1-14 0,2 12 0,-2-12 0,0 14-1,0-14 1,-2 9 0,2-9 0,0 0 0,-9 9 0,9-9 0,-12-1 0,12 1 1,-18-2 0,6 0 2,-2 0-1,-3 1 0,-2-1 0,-1 2 0,-3-2 0,1 1 0,0 2-1,2-1-2,5 3-1,-3-6-9,18 3-18,-13 9-9,13-9-3,0 0 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2-01-13T20:09:37.78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A0A0A0"/>
    </inkml:brush>
  </inkml:definitions>
  <inkml:trace contextRef="#ctx0" brushRef="#br0">12953 3177 5957,'0'0'1602,"-19"-19"576,19 19-769,0 0 641,0 0-577,19 0-864,-19 0 736,19 19-256,3 1-224,-3 20-128,1-20-257,-1 19 33,22-18-65,-22 18-288,0-19 0,3 19-160,-3 1 129,0-19-193,-19-2-33,20 21-383,-20-20-385,21-1-64,-21-19-224,20 21-96,-20-21-417,0 0 129,0-21-993,19 2-1827</inkml:trace>
  <inkml:trace contextRef="#ctx0" brushRef="#br0" timeOffset="196.01">13310 3296 7879,'0'-39'2755,"0"19"-353,0 20-608,-20 0-705,20 0-385,-19 20 65,-20 0 32,18 20-161,-18-1-159,-2-19-1,3 19 33,-3 1-449,2-19-32,20-2-64,-3 1-64,22 0-865,0-20-513,0 20-1056,0-20-1634</inkml:trace>
  <inkml:trace contextRef="#ctx0" brushRef="#br0" timeOffset="393.02">13370 3436 11402,'-20'40'353,"20"-21"1921,-19 21-993,19-20 513,-21 20-673,1-21-737,20 21-384,-19-20 0,19-20-673,0 20-1344,19-20-2179</inkml:trace>
  <inkml:trace contextRef="#ctx0" brushRef="#br0" timeOffset="1012.05">14978 3158 15342,'0'19'-641,"20"-19"1218,-20 20-129,40 0 577,-20 0 32,-1 20-416,0-21-193,3 21-127,-3-20-129,1 20 64,-1-21-384,2 2 192,-1-2-352,-20 2-225,19-2-223,-19-19-353,0 0-353,19 0-159,-19 0-705,22-19-1474</inkml:trace>
  <inkml:trace contextRef="#ctx0" brushRef="#br0" timeOffset="1219.06">15356 3197 5861,'0'-20'3908,"0"20"-1282,-21 0-1280,1 0-161,1 40 192,0-20-64,-22 20-416,2 19-160,-1-19-1,1-1 65,17 22-416,-16-22-193,18-19-288,-1 19 64,2-18-417,19-2-416,0 1-352,0-20-929,19 0-897,2 0-3363</inkml:trace>
  <inkml:trace contextRef="#ctx0" brushRef="#br0" timeOffset="1576.08">15315 3476 15406,'-19'0'0,"0"0"993,19 0-1217,19 0 256,0-21 288,1 2-128,20 19-32,-20-21 1,19 21-161,1 0 0,-20 0 0,-1 0 32,2 0-64,-1 21 32,-20-2 96,0 2 64,-20-2-32,-1 21-32,-18-20 0,-1 20 0,20-21 225,-19 21 415,20-20-287,19-20-65,0 20-192,0 0 97,39-20 127,0 0-32,1 0-192,20 0-704,-1 0-929,1 0-898,0 0-3298</inkml:trace>
  <inkml:trace contextRef="#ctx0" brushRef="#br0" timeOffset="2150.12">16903 3158 12651,'0'0'257,"0"0"1376,0-20-1697,0 20 705,21 20 544,-2-20-64,1 19-64,20 21-256,-1-20-289,-20 20-256,22 0-63,-2-1 63,-18-19-480,18 19 32,-20 1-225,3-19 65,-22-2-609,19 1-320,-19-20-449,19 0-1025,-19 0-2209</inkml:trace>
  <inkml:trace contextRef="#ctx0" brushRef="#br0" timeOffset="2372.13">17341 3177 14285,'-20'20'0,"-1"0"737,1 0-321,1 20 833,-22 0 65,3-1-322,-22 20 1,21 2-256,-2-22-385,2 20-287,-1-38 63,40-2-449,-20 1-543,20 0-418,0-20-383,20 0-738,20 0-1793</inkml:trace>
  <inkml:trace contextRef="#ctx0" brushRef="#br0" timeOffset="2774.15">17321 3455 15855,'0'0'-97,"0"0"161,20 0-31,-1 0 351,0 0 0,3-19-288,16 19-32,-18 0-64,20 0 0,-20 0 0,-1 0-32,-19 19 0,0-19-64,0 21 160,0-21 96,0 19-63,-19-19-1,19 20-32,-20-20-96,20 20 0,0-20-129,0 20 33,0-20 96,20 19 64,-1 2-32,1-21 96,1 19-64,-21 1 33,19 0 127,-19 0 256,0-20 449,-19 20-32,-2-20-225,-18 20-255,0-20 95,-2 0-384,22 0-96,-22 0-1057,41 0-897,0-20-3811</inkml:trace>
  <inkml:trace contextRef="#ctx0" brushRef="#br0" timeOffset="3312.18">19087 3098 16239,'0'0'128,"0"0"-128,0 0 160,19 0 385,2 20 608,-1 0-449,-1 0-95,22 19-161,-22-19 1,1 20-417,-1-1 0,22 1-64,-22 0-320,0-20-193,-19-1-256,22 2-288,-3-21-480,-19 19-1218,0-19-2306</inkml:trace>
  <inkml:trace contextRef="#ctx0" brushRef="#br0" timeOffset="3550.2">19563 3039 15342,'-19'0'-160,"0"19"608,-3 1-256,3 0 513,-20 20 384,-2-1-352,-19 21 32,2-20-33,-2 19-287,19-19-97,3-1-480,-3 1 96,22-19 64,-1-2-384,1 1-577,19-20-897,0 20-961,0-20-1120</inkml:trace>
  <inkml:trace contextRef="#ctx0" brushRef="#br0" timeOffset="3824.21">19722 3217 15086,'0'0'-224,"-19"20"704,0 0-384,-3 0 609,-36-1 480,17 21-512,3 0-1,-3-1-223,2-18-161,39-2-192,-21 2-64,21-2 96,21 1 256,-1 0-384,18-20 129,-16 20-33,36-20 32,-18 0-416,-1 0-417,21 0-288,-21 0-705,2 0-896,-3 0-2947</inkml:trace>
  <inkml:trace contextRef="#ctx0" brushRef="#br0" timeOffset="4019.22">19840 3415 16687,'-38'40'192,"18"-19"161,-1-2-33,21 21 449,-19-1 320,-20-18-545,20 18-704,-3-19-32,3 20-897,19-1-2082</inkml:trace>
  <inkml:trace contextRef="#ctx0" brushRef="#br0" timeOffset="5934.33">19147 5997 8456,'19'-18'1985,"-19"-2"-2401,0 20 800,0 0-159,0 0 1632,-19 20-1568,-1-2 351,-20 23 353,1-1 192,-21 19-320,-20 1-128,20 19 96,-19-19-257,-1 20-256,1-22 1,-1 22-97,1-20-32,0-1-192,20 1-96,-1-20 224,0-1-96,21 1 256,-1-20-256,1 19-96,20-18 96,-3-21 97,3 19-386,19-19 65,0 0-256,0-19-1,19-2 65,3-18 96,16-1-33,-18 0 33,20 1 192,-1 19 32,-17-20 128,-3 20 0,-19 20 128,0 0 257,0 0-161,-19 0-192,-3 20 0,3 0 160,-20 20-320,-21-1 705,19 1-673,3 20 416,-23-20-384,42 0 577,0-21-865,-3 1 640,3-1-384,19 2-160,0-1 192,19-20 32,22 0 96,-2 0 32,2-20-192,19 20-288,-2-40-353,2 20-480,-19 1-673,17-2-1601,-18 2-3716</inkml:trace>
  <inkml:trace contextRef="#ctx0" brushRef="#br0" timeOffset="6792.38">17242 6116 7527,'0'-38'416,"0"38"1634,0-21-1025,0 21 833,0 0-385,0 0-672,0 0-609,-22 21 321,22 17 191,0 3-159,0 17-33,-19 24-127,19-4-161,-19 21-32,-1 1-192,20-1 32,-21-19-64,21-1 64,-19-19 0,19-1-32,0 1 32,0-20 0,0 0-32,0-21 64,0 1-32,0-20 32,0 0-64,-20 0 160,20-20-384,-19 1 0,19-1-32,-22-21 31,3 2 1,0 20 128,19-21 32,-20 19 32,20 21 64,0-19 64,0 19 96,0 19-352,0 2 192,0-2 96,0 21 1,0-1-65,0 2-64,20-2 32,-20-19-32,19 0 64,0 0 0,3-20 32,-3 0 96,1 0-64,-1-20 64,2 0-96,18-19-384,-20 19 512,3-21-576,16 2-513,-18-1-608,1 0-1442</inkml:trace>
  <inkml:trace contextRef="#ctx0" brushRef="#br0" timeOffset="7972.45">15296 5997 8872,'0'0'-609,"0"21"609,0-21 160,19 20 833,-19-20 289,20 19-257,-20 2 32,21-1-193,-2 19-127,1-19-160,-1 20-65,1-22-95,1 23 63,18 0-320,-20-22 160,2 20-127,-1 1-97,-1 0 64,1-1-32,1 2 64,18-2 0,-20 0-64,2 2-95,-1-21 31,-1 19 32,0 1-64,3-20 32,-3 19 32,1-19-96,-1 20 96,2-20-32,-1 0 0,-1-1 0,-19 21 64,19-19-64,3-2-288,-3 1 448,0 20-160,1-20-32,-20 0 97,21-1-258,-1 21 354,-20-40-321,19 20 96,0 0-257,-19-20 289,0 20 257,22-20-257,-22 19-96,0-19-193,0 0 642,0 0-449,0 0 352,0 0 160,0 0-576,0-19 160,-22 19-32,3-20-160,0 20 352,-1-20 0,-21 0-576,22 20 576,0-20 0,-22 20-384,22-20 256,-1 20-192,20-19 481,-21 19-578,21-20 417,0 20-95,0 0-354,0 0 161,0 0 192,0 0 129,21 20-322,-1-1 1,-1 1 289,-19 0-129,19 0 64,3 0-256,-3-20-65,-19 20 386,19-1-65,1-19-96,-20 0-192,0 0 256,21 0 96,-21-19 128,20-1-288,-1 0-288,-19-20 384,19 1-576,-19 19 736,22-21-448,-22 22-417,19-1 321,0 1-417,-19-2-256,20 2-1185,-20 19-2818</inkml:trace>
  <inkml:trace contextRef="#ctx0" brushRef="#br0" timeOffset="9479.54">13449 6018 10089,'-19'0'32,"19"0"-480,0 0 704,19 0 449,-19 20 832,20-20-160,1 0-320,-2 19-96,20 2-160,-18-1-321,18-2 1,-20 3-129,22-1-96,-2 0 33,-18 18-1,18-17-64,2-1-64,-3 21 65,-18-22-161,21 20 64,-3-19 128,22 21-480,-21-22 608,2 1-352,-2 19 385,1-18-161,-1-1-160,2 19 224,-2-20-352,-18 2 192,18-1 1,-20 0-1,22-1 128,-3 1-352,-16 0 480,16 0-512,-18 0 449,1 0-193,18-1-192,-20 1 512,22-20-736,-22 20 544,1 0-192,20 0 160,-20 0-544,-1-1 705,1 2-353,20-2 32,-20 2-160,-1-2 320,2 1-160,-1-1-160,-1 2-96,22-1 416,-22 0-480,1-1 256,-1 1 256,2 0-256,-1 0-32,-1 0 192,0-20-192,3 20-32,-3-1 96,-19 1-224,20-20 192,-1 20 128,2-20-288,-21 20 288,20-20-288,-1 20 96,-19-20 64,19 20 0,3-20 0,-22 19 0,19-19-256,-19 0 609,19 21-738,-19-21 545,0 0-192,20 19-160,-20-19 352,0 0-192,0 0 161,0 0-258,0 0 194,0 0-354,0 0 610,0 0-161,0-19-416,0-2 640,0 21-512,0-19 128,-20-1 160,20 0-192,0 0-160,-19 0 192,19 0 128,0 1-288,-19-1 128,19 0 0,0 0 32,-22 20-64,22-20-96,0 20 288,0 0-128,0-20 32,0 20 0,0 0-224,0 0-288,0 20 352,0-20 192,22 20-385,-22 0 289,19 0 0,0 0 0,-19-1 193,20-19-65,-20 20-256,21 0 128,-21 0 0,19-20 160,-19 20-224,0-20-64,20 20 320,-20-20-449,0 0 770,-20 19-417,20-19 256,-19 0-256,-2 0-63,-18 21 95,-2-21 0,3 0 224,-3 0-256,2 0 64,20 0-192,-3 0-32,3 0-640,19 0-1795,0 0-1985</inkml:trace>
  <inkml:trace contextRef="#ctx0" brushRef="#br0" timeOffset="12041.68">13748 6733 12395,'-20'0'961,"20"0"-544,0 0-65,0 0 449,20 0 800,-20 20-672,19 0-224,-19 19-161,19-19-223,-19 20 31,22-20-288,-22 20-160,19-21 192,-19 21-737,19-20-352,-19-1-576,0 2-769,0-1-1634</inkml:trace>
  <inkml:trace contextRef="#ctx0" brushRef="#br0" timeOffset="12228.69">13907 6773 13869,'-41'19'288,"21"-19"1089,1 20-1153,0 0 449,-22 20 32,22-20-353,-22 20-224,22-21-128,-1 21 0,1-20-576,19-1-962,0-19-1921</inkml:trace>
  <inkml:trace contextRef="#ctx0" brushRef="#br0" timeOffset="12404.7">13967 6972 14445,'-22'58'2338,"3"-37"-2530,0 19 448,-1-21-159,-1 21 383,21-20-224,-20 0-320,20 0-705,0-20-2145</inkml:trace>
  <inkml:trace contextRef="#ctx0" brushRef="#br0" timeOffset="13144.75">19048 6435 13580,'0'0'-160,"0"0"32,0 20 512,0-20 866,19 19 63,-19 1-673,20 21-287,-20-22-161,19 1-96,-19 20-32,21-20-160,-21 0-320,20-1-449,-20-19-833,0 20-1152,19-20-1731</inkml:trace>
  <inkml:trace contextRef="#ctx0" brushRef="#br0" timeOffset="13351.76">19265 6435 14381,'-39'0'64,"20"20"256,-3-1 129,3 1 95,-20 21 834,-1-22-578,20 20-415,-20-18-193,20 19-160,1-21-32,-1-19-32,20 20-609,-19-20-1184,19 0-1635,19 0-2689</inkml:trace>
  <inkml:trace contextRef="#ctx0" brushRef="#br0" timeOffset="13598.77">19385 6494 13548,'19'0'1185,"-19"21"-1313,0-21 641,0 20 288,-19-1 608,0 1-416,-3 20-417,-16-20 65,18 0-289,-1-1-95,2 1-193,19-20-64,0 20-32,0 0 224,19-20-128,22 0-224,-22 20-321,22-20-608,-3 0 224,3 0-1120,-2-20-1795</inkml:trace>
  <inkml:trace contextRef="#ctx0" brushRef="#br0" timeOffset="13769.78">19525 6654 14413,'-22'19'545,"3"-19"127,0 20 161,19 0 352,-20 0-64,-1 0-480,1 0-577,20 19 0,-19-19-993,19 20-993,0-20-4388</inkml:trace>
  <inkml:trace contextRef="#ctx0" brushRef="#br0" timeOffset="15063.84">18870 8342 7623,'-22'0'865,"3"0"928,19 0-736,0 0-672,19 0 1056,3 0-160,-3 0-96,20 0-128,1 0-192,19 0-96,-19 0-193,20 0 33,20 0 0,-1 0-97,1 0-64,19 0-223,-1 0 127,1 0 96,0 0-255,21 0 63,-2 0 96,3 0-32,-3 0-255,2 0 191,-2 0-288,2 0 128,-2 0 64,3 0 64,-3 19-32,-19-19-96,21 0 225,-21 0-129,0 0 96,-1 0-448,22 0 160,-21 20 64,0-20-64,0 20 0,-20-20 0,1 20 0,-20-20 0,19 20 0,-18-20 96,-23 0-128,22 20 64,0-20-32,-21 0 0,2 0-32,19 0-32,-21 0-64,-1 0 0,23 0 64,-21 0 128,18 0-320,2 19 256,-19-19-32,17 0 96,2 0-192,-19 0 31,17 0 33,-17 0 0,-2 0 32,1 0 64,-20 0-64,18 0 160,-38 0-288,22 0 192,-22 0 32,19 0-64,-19 0 32,0 0 65,0 0-33,20 0-32,-20 0 32,0 0-64,0 0 0,-20-19 0,20 19-32,-19 0 64,-22-20 0,2 0-64,-1 0 32,1-20 0,-2 40 0,2-19 64,-1-2 0,1 21 32,20-19 0,19 19-96,-22 0-64,22 0 64,0 0-449,0 19 289,0-19 256,22 21-128,16-2 0,-18 1 64,20 0 0,-1 0-64,2 0 64,-2 0 97,-18-1-226,-2-19 162,-19 20-194,20 0 65,-20-20 128,-20 20 225,1 0-225,-22 0 96,22-20-64,-41 19 0,40-19-96,-20 20 0,1-20-256,-2 20-321,3-20-1345,18 21-736,-1-21-2979</inkml:trace>
  <inkml:trace contextRef="#ctx0" brushRef="#br1" timeOffset="16436.94">21151 7666 14862,'-20'0'-929,"20"0"1665,-19 0-255,19 0 576,-20 0-96,1 0-513,-22 0-128,22 0 33,-22-20-33,2 20-160,-1-19-128,1 19 289,-2-20-321,22 20 192,0 0 32,19 0-96,0 0-96,0 0-192,0 0 224,0 20 0,0-1 192,0 21-63,0 0-1,0 0 224,0 19-448,-20-19 128,20 19 0,0-19-192,0-20-160,0 20-353,-21-20-448,21-20-768,0 0-1731</inkml:trace>
  <inkml:trace contextRef="#ctx0" brushRef="#br1" timeOffset="16598.94">20616 7865 14701,'19'-20'64,"-19"20"353,19 0 416,3 0-129,-3 0-63,20 20-449,-18-20-128,18 20-352,2 0-705,-3-20-1217,-18 19-2210</inkml:trace>
  <inkml:trace contextRef="#ctx0" brushRef="#br1" timeOffset="16886.96">21569 7488 11370,'-21'-20'1057,"1"20"-192,1 20 801,-22 19-257,22-19 257,-20 20-289,-21 19-576,19-19 63,3 20-191,-3-21-224,22 21-482,-1-20 33,20-1-32,0 1-192,0 0-512,20-20-225,-20 0-609,19-1-448,2-19-1633</inkml:trace>
  <inkml:trace contextRef="#ctx0" brushRef="#br1" timeOffset="17141.98">21490 7686 10666,'0'0'4388,"0"0"-5285,0 20 1185,19 0 641,-19 0 384,19 0-384,-19-1-352,20 1-353,-20 20-128,21-20-32,-21 0-32,0 19-96,19-19-448,-19 0-577,0-20-737,20 20-1345,-20-20-2114</inkml:trace>
  <inkml:trace contextRef="#ctx0" brushRef="#br1" timeOffset="17356.99">21767 7706 10634,'-20'0'2978,"1"0"-2657,-2 20 640,1 0-65,1 0 514,-22-1-353,22 21-513,-20-20-159,18 0-193,1 20-160,1-21 128,0 1-640,19 0-321,0 0-865,0-20-1505,0 20-4132</inkml:trace>
  <inkml:trace contextRef="#ctx0" brushRef="#br1" timeOffset="17573">21707 7964 15022,'-20'20'128,"20"-20"128,0 20 577,-19 0 512,19 0-288,0-1-801,-19 1-127,19-20 63,0 20-384,0 0-353,0 0-896,0-20-1186,0 0-4163</inkml:trace>
  <inkml:trace contextRef="#ctx0" brushRef="#br1" timeOffset="17754">21906 8103 15919,'-40'20'-193,"20"0"706,1 0 672,-1-20 192,-1 20-480,2-20-577,-1 19-480,1-19-128,19 0-961,0 0-2114,19 0-2435</inkml:trace>
  <inkml:trace contextRef="#ctx0" brushRef="#br1" timeOffset="17940.02">22085 8103 18641,'0'0'-512,"-20"0"416,20 0 192,0 0 96,0 0-288,20 0-1121,-20 0-2371</inkml:trace>
  <inkml:trace contextRef="#ctx0" brushRef="#br1" timeOffset="18084.03">22282 8103 15598,'0'20'-160,"0"-20"1121,0 0 320,0 0-576,0 0-801,0 0-257,22 0-1056,-22-20-3075</inkml:trace>
  <inkml:trace contextRef="#ctx0" brushRef="#br1" timeOffset="18248.04">22462 8083 16239,'0'0'416,"0"0"994,0 0-578,0 0-287,0 0-353,0 0-288,0 0-929,20 0-1089,-20 0-3587</inkml:trace>
  <inkml:trace contextRef="#ctx0" brushRef="#br1" timeOffset="18446.05">22660 8103 10313,'0'20'3299,"0"-20"-1889,0 20 608,-19 0-257,-3 0-63,3-1-385,-20 2-1025,20-2-224,-2 1 1,1 0-642,1-20-1185,-1 20-288,20-20-2530</inkml:trace>
  <inkml:trace contextRef="#ctx0" brushRef="#br1" timeOffset="18722.07">22937 7825 17616,'22'20'320,"-22"-20"-448,19 20 705,-19 0 512,19 0 224,-19-1-704,0 1-257,20 0-352,-20 0-160,0 0-641,0 0-736,0 19-866,0-39-2273</inkml:trace>
  <inkml:trace contextRef="#ctx0" brushRef="#br1" timeOffset="18968.08">23315 7805 16847,'0'-20'161,"0"20"-97,0 0 416,-41 20 705,3 0 64,-1 20-224,-21-20-480,0 19-129,0 1-224,21-20-159,20 0-98,-22 20 33,41-40-384,-19 19-801,-1 1-449,20-20-1024,0 20-3332</inkml:trace>
  <inkml:trace contextRef="#ctx0" brushRef="#br1" timeOffset="19346.09">23296 7964 13196,'0'0'416,"0"0"385,0 0 288,-22 20 64,3-20-96,-20 20-352,20 0-225,-22 0-31,41-1-65,-19 1 225,19-20-257,0 20 129,0-20 31,19 20-224,1-20 33,1 20-97,-2-20 64,20 0-192,-20 0-288,3 0-192,-3 0-289,1 0-480,-1 0 160,-19 0-577,21 20-1024,-1-20-2755</inkml:trace>
  <inkml:trace contextRef="#ctx0" brushRef="#br1" timeOffset="19535.09">23414 8083 13933,'-19'0'-128,"19"0"960,-20 0 1154,20 20-480,-21 0-706,2-20-351,-1 40-513,1-20 32,-3-1-224,22 21-834,-19-20-831,19-20-1955</inkml:trace>
  <inkml:trace contextRef="#ctx0" brushRef="#br1" timeOffset="19834.12">23792 7706 16335,'39'0'0,"-18"0"929,-2 20-32,1 0 704,-1 19 545,-19 1-672,0 0-417,-19 19-705,-20 1 0,-2 0-160,3-1-95,-23 1-1,21 0-769,1-21-864,-2 1-1570,3 0-2435</inkml:trace>
  <inkml:trace contextRef="#ctx0" brushRef="#br1" timeOffset="39590.25">20339 6792 6342,'-22'20'1185,"22"-20"320,-19 0-448,-1 20-96,1-20-256,19 20 31,-21-20-191,1 0-1,1 20-63,0-20-97,-22 20-31,22-20-97,-1 19 96,-1 2-128,1-21 1,-18 19-33,16-19-32,-16 21-64,18-2 32,-20 1-32,1-1 0,-2 2 128,2-1-31,-1 0-97,1-1 32,-2 1-64,2 0 32,-1 0-32,1 0 0,-21 0 0,0-1-32,2 21 64,-2-20 193,0 20-65,-1-21-32,-18 21-128,21 0 32,-22 0-32,1-1-128,0 1 96,-1-20 128,1 20-96,-1-1-32,1 1 289,-1-20-161,1 20-32,-20-1-64,19 1-128,1 0 192,-20 0-160,20-1 64,-22 1 32,2 20 96,20-21-320,-20 1 160,19 20 288,-18-20-384,18-1 192,1 20-64,-20-19 33,-2 20-65,2-20 32,0 19 0,1-19 0,-23 19 64,23-18-192,-1 17 160,0 3-32,-2-2 160,-17-19-384,19 19 416,-21 1-160,2-1-64,-2 1-160,21-1 224,-20 1 96,21 0-288,-22-20 416,21 18-448,-21-17 320,21 18-288,0 1 256,-19-21-224,17 21 320,2-1-288,20-18 320,-20-1-256,0 19 225,19-19-289,-18-20 160,18 20 0,20-21-64,0 22 192,0-21-384,2-2 192,36 3 32,-16-21-448,18 19-577,-1-19-545,21 0-1408</inkml:trace>
  <inkml:trace contextRef="#ctx0" brushRef="#br1" timeOffset="41074.34">14263 7388 6470,'0'0'2210,"-19"0"-1954,19 0 609,0 0-865,19 0 736,-19 0 97,0 0-480,20 0 511,-20 0 1,0 20-128,21-20-96,-2 20-33,-19-20-159,20 20-1,-1 0-64,2 0 65,-1-1 31,18-19-127,3 20-97,-2 0 64,21 0 0,-19 0-95,17 0-161,2 0 288,0-1-256,-2 21 32,22-20 64,-20 20-63,19-20 159,1 19-352,-1 1 384,-19 0-256,19-1-96,1 1 64,19 0 160,-20 0-224,1-1 96,19 21 96,-1-20 65,23 0-257,-23 19 64,1-20 32,0 21 160,21-20-256,-21 19 64,21-19 192,18 20-384,-18-21 416,-2 21-384,22-21 192,-22 22-64,21-2 0,-20 1 192,20-21-288,20 21 128,-19-1 32,-1 1 64,-1-1-160,1 1 193,1 0-129,-3 1 96,3-24-192,-20 24 96,18-3 128,-18 4-224,-2-3 192,2-20 0,-2 21-256,3-20 384,-23-1-160,21 1-224,-21 0 192,-18-1 160,-1-18-288,-19-2 160,0 1 161,1 1-129,-23-21-224,1 20 96,-18-20-385,-1 0-896,-20 0-1121,0 0-1986</inkml:trace>
  <inkml:trace contextRef="#ctx0" brushRef="#br2" timeOffset="49218.81">13668 4567 6758,'20'0'961,"-20"-19"1089,0 19 192,0 0-609,0 0-479,0 0-130,0 0 98,0 0-97,0 0-129,0 0 1,0 0-224,0 0 96,0 0 31,0 0-351,19 0-97,-19 0 129,0 0 191,0 0-287,0 0-65,0 0-32,21 0-224,-21 0 321,20 0-129,-20 0-32,19 0-160,0 0 192,3 0-128,-3 0 161,0 0-385,1 0 256,1 0 128,-1 0-352,-1 0 352,0 0-224,22 0-128,-22 0 160,1 19-32,-1-19 32,2 0-63,18 0 31,-19 0 0,1 0 0,-2 0-64,20 0 192,-18 0-128,-1 0-64,-1 0-128,22 0 288,-22 0-128,1 0-192,-1 0 320,2 0-288,-1 0 192,-1 0 32,0 0-160,3 0 0,-22 0 160,19 0-160,0 0 128,1 0 32,1 0-288,-1 0 224,-1 0 160,0 0-384,3 0 192,-22 0 32,19 0-32,0 0 32,1 0-32,-20 0 160,19 0-256,2 0 96,-21 0 192,20 0-352,-20 0 160,19 0 96,-19 0-32,20 0-96,-20 0-64,0 0 224,21 0-192,-21 0 224,0 0-128,0 0 32,0 0-192,0 0 320,0 0-288,0 0 128,0 0 0,0 0 65,0 0-33,0 0 32,0 0-64,0 0-32,0-19-32,-21 19 128,21 0-192,-20-20 96,20 20-32,-19-20-64,-1 20 32,-1-20 31,2 20-63,-1 0 128,1 0-160,0 0 64,-3-20 32,22 20 160,0 0-192,-19 0-64,19 0 288,0 0-448,0 0 224,0 0-320,0 0 95,19 20 193,-19-20 256,0 0-320,22 20 128,-3-20 192,-19 20-320,19-20 288,1 20-288,-1-1 192,2-19 0,-1 21-96,-20-21 32,19 19 128,-19-19-192,20 0 256,-20 20-224,0-20 64,0 0-96,0 0 64,0 20 128,0-20 0,-20 0 32,1 20 33,-1-20-97,-1 0 0,-18 19-64,20-19 0,0 0 0,-3 0 0,3 21 0,0-21-577,-1 0-192,-1 20-864,1-20-865,1 0-97,19 19-1825</inkml:trace>
  <inkml:trace contextRef="#ctx0" brushRef="#br2" timeOffset="50001.85">13748 4448 6758,'19'-19'1601,"-19"19"802,0 0-65,0 0-769,0 0-832,0 0-513,-19 0-64,-1 19 193,-1-19 127,2 20 1,-1 0-33,-21 0 1,22 0-97,-20-20-96,18 20-128,2-1-32,-1 2-128,20-21 128,0 19-128,0-19 64,0 20 129,20 0 223,-1-20 64,22 20 65,-3-1-257,3-19-224,-2 21 64,-18-21 0,18 0-64,-20 20 64,3-20 161,-3 0-193,0 0-256,-19 0-481,20 0-576,-20 0-801,21 0-2851</inkml:trace>
  <inkml:trace contextRef="#ctx0" brushRef="#br2" timeOffset="51298.93">15773 4567 7174,'-22'0'1185,"22"0"769,0 0-32,0 0-545,0 0-576,0 0-96,0 0 32,0 0-33,0 0-127,22 0-1,-22 0 33,0 0-161,19 0-127,1 0-1,-1 0-96,2 0 160,-1 0-127,18 0-225,-16 0 192,16 0 160,3 0-320,-2-19 97,2 19-33,-3 0 160,-18 0-224,20 0 32,-20 0 32,19 0 32,-18 0-128,18 0 96,-20 0-128,2 0 161,-1 0-129,-1-20 0,22 20-192,-22 0 288,1 0-96,-1 0 160,2 0-160,18 0-96,-20 0 96,3 0-96,-3 0 96,0 0-32,1 0 160,1 0-288,-1 0 256,-1 0-288,0 0 224,-19 0 32,22 0-192,-22 0 96,0 0 0,0 0 64,0 0 32,0 0 256,0 0-223,0 0 351,0 0-256,0 0-96,0 0-256,-22-20 64,3 20 32,0 0 0,-1-20 96,-1 20 0,1-20-224,1 20 192,0 0-64,-3-20 32,22 20 0,0 0 0,0 0-32,0 0-160,0 0-128,0 0 31,0 0 257,22 0 0,-3 20-64,0-20 64,22 0-96,-21 20 64,-20-20-96,19 20 0,0 0 96,-19-20 96,0 20-32,0-20 192,0 19-128,0-19 288,-19 21-256,0-21 64,-1 0 33,-1 19-290,1-19 97,-18 20-160,16-20-833,22 0-993,-19 20-128,0 0-1313,-22-20-4740</inkml:trace>
  <inkml:trace contextRef="#ctx0" brushRef="#br2" timeOffset="51847.96">15812 4488 5957,'19'-20'833,"-19"20"1793,0 0-1024,0 0 832,0 0-1056,0 0-1250,-19 0 0,19 20 288,-20-20 97,1 20-97,19 0 0,-22 0 33,3-20-129,0 19-96,-1-19-128,-1 21 65,21-2-1,-19-19-96,19 0-64,0 20-32,0-20 288,0 20 32,19-20 257,2 0 63,18 20-319,2-20-33,-22 0 32,20 0-352,-18 0 64,18 0 32,-20 0 64,22 19-832,-22-19-514,1 0-1056,1 21-2434</inkml:trace>
  <inkml:trace contextRef="#ctx0" brushRef="#br2" timeOffset="53087.03">17678 4567 5925,'0'0'1409,"0"0"1026,0 0-642,0-19-704,0 19-288,0 0 160,19 0 32,-19 0-224,20 0-32,1 0-129,-2 0-31,20-20-33,-18 20-352,18 0 257,2 0-161,17-20 96,-17 20-255,-3 0 63,3 0 224,-2-20-384,1 20 192,-1 0 97,2 0-321,-22 0 128,20 0 128,2 0-224,-22 0-64,22-20 224,-2 20-192,-20 0-96,22 0 160,-22 0-64,22 0 160,-22 0-224,1 0 288,-1 0-320,2 0 128,-1 0 32,-1 0-64,0 0 129,3 0-65,-3 0-257,0 0 193,-19 0 32,0 0 1,20 0-1,-20 0 128,0 0-224,0 0 224,0 0 192,0 0-256,0 0 96,0 0 65,0 0 159,0-20-512,0 20-32,-20 0 128,20-19 192,-19 19-384,0 0 352,-22-20-288,22 20 64,-22-20 128,2 20-256,-2-20 288,22 20-160,0 0-193,-1 0 129,20 0-32,-21 0 64,21 0-384,0 0 480,21 20-193,-1-20 225,-1 20 65,22-20 95,-2 20-256,21-20 0,-22 19 256,-16-19-192,16 0-256,-18 20 127,1-20 33,-21 20 64,0-20 64,0 20 96,0-20 129,-41 20 127,22 0-352,-22-20 128,3 19-192,-3-19 0,2 21-192,20-21-609,-3 0-384,22 19-128,-19-19-609,19 0-1281,-19 20-3780</inkml:trace>
  <inkml:trace contextRef="#ctx0" brushRef="#br2" timeOffset="53719.07">17717 4429 6982,'21'0'1474,"-21"0"575,0 0 450,0 0-1026,0 0-992,0 0-417,-21 0 512,21 0 129,-20 19-161,1 1 1,-22 0-65,22-20-127,-1 20-65,1-20-96,19 20-96,-21-20 0,21 0-96,0 20 225,21-20 63,-21 19 128,39-19 1,-20 21-193,22-2-64,-2-19 96,1 0-288,-20 20 32,20-20 160,-20 0 1,18 20-290,-16-20 97,-22 0-1185,19 0-673,-19 20-1697</inkml:trace>
  <inkml:trace contextRef="#ctx0" brushRef="#br1" timeOffset="63629.63">22800 5283 7463,'19'0'800,"0"0"1923,-19 0-801,0-20-513,20 20-160,-20 0-384,-20 0-449,20 0-191,-19 0-33,0 0-128,-3 0 160,3 0-64,-20 0-32,18 0-96,2 0 32,-1 0-31,-21 0 31,22 0-32,19 0 32,-19 0 32,19 0 0,-20 0-32,20 0 0,0 0-96,0 0 96,0 20 32,0 20 32,0-21-32,-19 21 321,19 1-193,0-3-64,0 2 96,-21 1-448,21-2 384,0-19-320,0-1 0,0 2-545,0-21-255,0 0-674,0 0-1024,0 0-3204</inkml:trace>
  <inkml:trace contextRef="#ctx0" brushRef="#br1" timeOffset="63796.64">22422 5542 14093,'0'0'-352,"0"0"-289,19-21 1057,-19 21 449,21 0 96,-1 0-513,-20 0-351,19 21-65,1-21-449,20 0-864,-20 18-1474,-1-18-2626</inkml:trace>
  <inkml:trace contextRef="#ctx0" brushRef="#br1" timeOffset="64134.66">23057 5223 6982,'0'-19'96,"0"19"2947,0-21-833,0 21-384,-19 0-865,-2 0-385,1 21 161,1 17 256,0 3-192,-22-1 64,22 19-257,-22-18-31,21 18-97,1 1-320,19-21-256,0 0 64,0 0-96,0 2-288,0-21-353,19-1-64,1 2-480,1-2-321,-21-19-512,20 0-1601</inkml:trace>
  <inkml:trace contextRef="#ctx0" brushRef="#br1" timeOffset="64389.68">23038 5441 14413,'0'0'-224,"0"0"192,0 0 512,0 0 1250,0 20-705,0 1-577,19-2-95,1 1-129,-20 19-32,19-18-128,3-1-32,-22-1-160,19 2-513,0-3-351,-19 2-418,20-20-608,-20 21-704,21-21-161</inkml:trace>
  <inkml:trace contextRef="#ctx0" brushRef="#br1" timeOffset="64598.68">23274 5482 10057,'-19'-21'577,"19"21"672,-19 0 160,-20 21 32,18-21 33,1 19-641,1 22-225,0-23 161,-3 3-289,3-1-319,-1-1-65,20 2-224,-19-3 31,19 2-703,0 1-417,0-21-1058,19 0-1985</inkml:trace>
  <inkml:trace contextRef="#ctx0" brushRef="#br1" timeOffset="64813.7">23274 5641 13901,'-19'38'1473,"0"-17"-1761,-1-1 704,20-1 961,-19 2 161,19-2-801,0 1-898,0-20 194,-21 20-162,21 0-319,0-20-769,0 21-833,21-21-2338</inkml:trace>
  <inkml:trace contextRef="#ctx0" brushRef="#br1" timeOffset="64996.71">23375 5819 13324,'0'20'96,"0"1"289,0-21 1184,-21 19 193,2 0-385,-1-19-864,20 20-642,-19-20 161,19 0-608,0 0-1058,0 0-1409,0 0-1761</inkml:trace>
  <inkml:trace contextRef="#ctx0" brushRef="#br1" timeOffset="65165.71">23493 5860 15438,'0'0'-993,"0"19"577,0-19 416,0 0-224,0 0-833,20 0-4228</inkml:trace>
  <inkml:trace contextRef="#ctx0" brushRef="#br1" timeOffset="65316.73">23672 5839 12908,'0'21'192,"0"-21"416,0 0 578,0 0-386,0 0-447,0 0-674,0 0-896,0 0-2274</inkml:trace>
  <inkml:trace contextRef="#ctx0" brushRef="#br1" timeOffset="65468.74">23792 5839 13869,'0'21'-128,"0"-21"1729,0 0-704,-19 0-160,19 0-577,0 0-705,19 0-1056,-19 0-2371</inkml:trace>
  <inkml:trace contextRef="#ctx0" brushRef="#br1" timeOffset="65653.75">23931 5879 12908,'20'19'352,"-20"-19"64,-20 20 1346,20 0 288,-21-20-801,2 21-736,-1-21-449,1 20-224,-2-2-385,21-18-1152,-20 21-1667,20-21-3618</inkml:trace>
  <inkml:trace contextRef="#ctx0" brushRef="#br1" timeOffset="65930.77">24189 5482 15758,'39'0'161,"-39"19"-738,0-19 865,19 20 769,-19 1 192,0-3-448,0 3-352,22-1-225,-22-1-32,0 20-96,0-19-128,0 1-416,0-1-321,19-1-833,-19 2-1024,0-21-1378</inkml:trace>
  <inkml:trace contextRef="#ctx0" brushRef="#br1" timeOffset="66160.78">24507 5560 11466,'19'-18'1346,"-19"18"800,0 0-961,0 0-96,-19 0 96,-22 0-480,22 18-161,-22 3-160,2 18 33,-1-18-353,1-3-32,20 23 96,-22-21-480,22-1-385,-1 2-384,20-2-865,-21-19-1729,21 20-3588</inkml:trace>
  <inkml:trace contextRef="#ctx0" brushRef="#br1" timeOffset="66483.8">24507 5700 13548,'39'0'513,"-39"0"928,0 0 1,0 0-770,-20 0 1,1 20-353,-2-20-160,1 19 0,20 2 321,-19-21-513,0 19 256,19 1 160,0-20 1,0 20-33,19-20 32,0 20-384,1-20 97,1 21-33,-2-21-257,20 0-543,-18 0-65,-1 0-128,-1 19-672,1-19-898,1 0-2081</inkml:trace>
  <inkml:trace contextRef="#ctx0" brushRef="#br1" timeOffset="66695.81">24666 5819 13228,'19'0'192,"-19"0"737,-19 0 1025,19 20-224,-21-20-449,1 21-673,20-2-31,-19 0-609,-1 1 64,-1 0-128,2 1-513,19-1-288,0-20-736,0 18-994,0-18-1985</inkml:trace>
  <inkml:trace contextRef="#ctx0" brushRef="#br1" timeOffset="67153.84">24765 5402 5925,'58'0'5766,"-37"0"-4645,-1 21 800,-1-21-255,0 18 128,-19 2-257,22 20-224,-22 1-416,-22 18-416,3-1-353,0 3 64,-22-2-96,22 1 128,-20-20-544,17-1-449,3-19-992,19-20-834,-19 21-3971</inkml:trace>
  <inkml:trace contextRef="#ctx0" brushRef="#br1" timeOffset="68896.92">20317 4567 7302,'22'0'993,"-3"0"-384,0 0 320,20 0 128,2 0 160,-3 0-128,3 0 0,-2-19-160,2 19-321,19-20 1,-2 20-193,-17 0-255,19-20-65,-2 20-64,2 0 0,0 0 32,0 0-64,-21-20 128,21 20 416,-2 0 33,2 0-449,0 0-32,0 0 0,20 0 129,-22 0-129,21 20-160,-19-20 96,20 0 0,-20 0 32,-2 0 160,21 0-160,-18 0 32,-1 0 32,0 0 128,19 0-192,-21 20 1,2-20-162,0 0 129,0 0 0,-1 0-64,-19 0 64,18 0 1,3 0-1,-21 0-32,40 0 128,-22 0-256,2 0 160,0 0-32,0 0 160,-21 0-128,21 0 0,-21 0-224,1 0 192,-1 0 192,2 0-192,-22 0 0,1-20 0,20 20-128,-1 0 256,-20 0-288,3 0 320,-3 0-288,0 0 160,1 0-32,-20 0 0,0 0 224,0 0-352,21 0 160,-21 0 32,0 0 96,0 0-320,0 0 128,0 0-32,0 0 0,0 0 192,0 0-224,0 20 96,0-20 160,0 20-224,0-1 0,0 2 64,-21-2 0,21 1 0,0 20 128,0-21-224,0 22 64,0-22 32,0 21 32,0 0 64,0-20-128,0 19 0,0 1 64,0-20-192,0 0 224,0 19-64,0-19 32,0 1-64,0-2 32,0 1 160,0 0-288,0-1 128,0-19 64,0 0-96,0 20-32,0-20 64,0 0-32,-20 0 160,20 0-192,0 0-64,0 0 64,0 0 32,-19 0 32,19-20-64,-19 20-1,-3 0 258,22 0-353,-19-19 127,0 19 1,-1-20 64,20 20-96,-21-20 64,21 20 32,-19 0 129,19-19-257,0 19 128,0 0-97,0 0 194,0 0-290,0 0-63,0 0 288,0 0 128,0 19-256,0 1 161,19 0-194,-19-1 129,0 1 65,21 1-65,-21-2-161,0-19 258,20 21-33,-20-21-32,0 0 32,19 0 64,0 0 32,-19-21-96,41 21-160,-22-40 128,1 20 32,21 1-256,-22-1 64,22 0-32,-22 1-224,0-2-641,1 21-993,1-20-4516</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2-01-13T20:09:37.78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A0A0A0"/>
    </inkml:brush>
  </inkml:definitions>
  <inkml:trace contextRef="#ctx0" brushRef="#br0">12953 3177 5957,'0'0'1602,"-19"-19"576,19 19-769,0 0 641,0 0-577,19 0-864,-19 0 736,19 19-256,3 1-224,-3 20-128,1-20-257,-1 19 33,22-18-65,-22 18-288,0-19 0,3 19-160,-3 1 129,0-19-193,-19-2-33,20 21-383,-20-20-385,21-1-64,-21-19-224,20 21-96,-20-21-417,0 0 129,0-21-993,19 2-1827</inkml:trace>
  <inkml:trace contextRef="#ctx0" brushRef="#br0" timeOffset="196.01">13310 3296 7879,'0'-39'2755,"0"19"-353,0 20-608,-20 0-705,20 0-385,-19 20 65,-20 0 32,18 20-161,-18-1-159,-2-19-1,3 19 33,-3 1-449,2-19-32,20-2-64,-3 1-64,22 0-865,0-20-513,0 20-1056,0-20-1634</inkml:trace>
  <inkml:trace contextRef="#ctx0" brushRef="#br0" timeOffset="393.02">13370 3436 11402,'-20'40'353,"20"-21"1921,-19 21-993,19-20 513,-21 20-673,1-21-737,20 21-384,-19-20 0,19-20-673,0 20-1344,19-20-2179</inkml:trace>
  <inkml:trace contextRef="#ctx0" brushRef="#br0" timeOffset="1012.05">14978 3158 15342,'0'19'-641,"20"-19"1218,-20 20-129,40 0 577,-20 0 32,-1 20-416,0-21-193,3 21-127,-3-20-129,1 20 64,-1-21-384,2 2 192,-1-2-352,-20 2-225,19-2-223,-19-19-353,0 0-353,19 0-159,-19 0-705,22-19-1474</inkml:trace>
  <inkml:trace contextRef="#ctx0" brushRef="#br0" timeOffset="1219.06">15356 3197 5861,'0'-20'3908,"0"20"-1282,-21 0-1280,1 0-161,1 40 192,0-20-64,-22 20-416,2 19-160,-1-19-1,1-1 65,17 22-416,-16-22-193,18-19-288,-1 19 64,2-18-417,19-2-416,0 1-352,0-20-929,19 0-897,2 0-3363</inkml:trace>
  <inkml:trace contextRef="#ctx0" brushRef="#br0" timeOffset="1576.08">15315 3476 15406,'-19'0'0,"0"0"993,19 0-1217,19 0 256,0-21 288,1 2-128,20 19-32,-20-21 1,19 21-161,1 0 0,-20 0 0,-1 0 32,2 0-64,-1 21 32,-20-2 96,0 2 64,-20-2-32,-1 21-32,-18-20 0,-1 20 0,20-21 225,-19 21 415,20-20-287,19-20-65,0 20-192,0 0 97,39-20 127,0 0-32,1 0-192,20 0-704,-1 0-929,1 0-898,0 0-3298</inkml:trace>
  <inkml:trace contextRef="#ctx0" brushRef="#br0" timeOffset="2150.12">16903 3158 12651,'0'0'257,"0"0"1376,0-20-1697,0 20 705,21 20 544,-2-20-64,1 19-64,20 21-256,-1-20-289,-20 20-256,22 0-63,-2-1 63,-18-19-480,18 19 32,-20 1-225,3-19 65,-22-2-609,19 1-320,-19-20-449,19 0-1025,-19 0-2209</inkml:trace>
  <inkml:trace contextRef="#ctx0" brushRef="#br0" timeOffset="2372.13">17341 3177 14285,'-20'20'0,"-1"0"737,1 0-321,1 20 833,-22 0 65,3-1-322,-22 20 1,21 2-256,-2-22-385,2 20-287,-1-38 63,40-2-449,-20 1-543,20 0-418,0-20-383,20 0-738,20 0-1793</inkml:trace>
  <inkml:trace contextRef="#ctx0" brushRef="#br0" timeOffset="2774.15">17321 3455 15855,'0'0'-97,"0"0"161,20 0-31,-1 0 351,0 0 0,3-19-288,16 19-32,-18 0-64,20 0 0,-20 0 0,-1 0-32,-19 19 0,0-19-64,0 21 160,0-21 96,0 19-63,-19-19-1,19 20-32,-20-20-96,20 20 0,0-20-129,0 20 33,0-20 96,20 19 64,-1 2-32,1-21 96,1 19-64,-21 1 33,19 0 127,-19 0 256,0-20 449,-19 20-32,-2-20-225,-18 20-255,0-20 95,-2 0-384,22 0-96,-22 0-1057,41 0-897,0-20-3811</inkml:trace>
  <inkml:trace contextRef="#ctx0" brushRef="#br0" timeOffset="3312.18">19087 3098 16239,'0'0'128,"0"0"-128,0 0 160,19 0 385,2 20 608,-1 0-449,-1 0-95,22 19-161,-22-19 1,1 20-417,-1-1 0,22 1-64,-22 0-320,0-20-193,-19-1-256,22 2-288,-3-21-480,-19 19-1218,0-19-2306</inkml:trace>
  <inkml:trace contextRef="#ctx0" brushRef="#br0" timeOffset="3550.2">19563 3039 15342,'-19'0'-160,"0"19"608,-3 1-256,3 0 513,-20 20 384,-2-1-352,-19 21 32,2-20-33,-2 19-287,19-19-97,3-1-480,-3 1 96,22-19 64,-1-2-384,1 1-577,19-20-897,0 20-961,0-20-1120</inkml:trace>
  <inkml:trace contextRef="#ctx0" brushRef="#br0" timeOffset="3824.21">19722 3217 15086,'0'0'-224,"-19"20"704,0 0-384,-3 0 609,-36-1 480,17 21-512,3 0-1,-3-1-223,2-18-161,39-2-192,-21 2-64,21-2 96,21 1 256,-1 0-384,18-20 129,-16 20-33,36-20 32,-18 0-416,-1 0-417,21 0-288,-21 0-705,2 0-896,-3 0-2947</inkml:trace>
  <inkml:trace contextRef="#ctx0" brushRef="#br0" timeOffset="4019.22">19840 3415 16687,'-38'40'192,"18"-19"161,-1-2-33,21 21 449,-19-1 320,-20-18-545,20 18-704,-3-19-32,3 20-897,19-1-2082</inkml:trace>
  <inkml:trace contextRef="#ctx0" brushRef="#br0" timeOffset="5934.33">19147 5997 8456,'19'-18'1985,"-19"-2"-2401,0 20 800,0 0-159,0 0 1632,-19 20-1568,-1-2 351,-20 23 353,1-1 192,-21 19-320,-20 1-128,20 19 96,-19-19-257,-1 20-256,1-22 1,-1 22-97,1-20-32,0-1-192,20 1-96,-1-20 224,0-1-96,21 1 256,-1-20-256,1 19-96,20-18 96,-3-21 97,3 19-386,19-19 65,0 0-256,0-19-1,19-2 65,3-18 96,16-1-33,-18 0 33,20 1 192,-1 19 32,-17-20 128,-3 20 0,-19 20 128,0 0 257,0 0-161,-19 0-192,-3 20 0,3 0 160,-20 20-320,-21-1 705,19 1-673,3 20 416,-23-20-384,42 0 577,0-21-865,-3 1 640,3-1-384,19 2-160,0-1 192,19-20 32,22 0 96,-2 0 32,2-20-192,19 20-288,-2-40-353,2 20-480,-19 1-673,17-2-1601,-18 2-3716</inkml:trace>
  <inkml:trace contextRef="#ctx0" brushRef="#br0" timeOffset="6792.38">17242 6116 7527,'0'-38'416,"0"38"1634,0-21-1025,0 21 833,0 0-385,0 0-672,0 0-609,-22 21 321,22 17 191,0 3-159,0 17-33,-19 24-127,19-4-161,-19 21-32,-1 1-192,20-1 32,-21-19-64,21-1 64,-19-19 0,19-1-32,0 1 32,0-20 0,0 0-32,0-21 64,0 1-32,0-20 32,0 0-64,-20 0 160,20-20-384,-19 1 0,19-1-32,-22-21 31,3 2 1,0 20 128,19-21 32,-20 19 32,20 21 64,0-19 64,0 19 96,0 19-352,0 2 192,0-2 96,0 21 1,0-1-65,0 2-64,20-2 32,-20-19-32,19 0 64,0 0 0,3-20 32,-3 0 96,1 0-64,-1-20 64,2 0-96,18-19-384,-20 19 512,3-21-576,16 2-513,-18-1-608,1 0-1442</inkml:trace>
  <inkml:trace contextRef="#ctx0" brushRef="#br0" timeOffset="7972.45">15296 5997 8872,'0'0'-609,"0"21"609,0-21 160,19 20 833,-19-20 289,20 19-257,-20 2 32,21-1-193,-2 19-127,1-19-160,-1 20-65,1-22-95,1 23 63,18 0-320,-20-22 160,2 20-127,-1 1-97,-1 0 64,1-1-32,1 2 64,18-2 0,-20 0-64,2 2-95,-1-21 31,-1 19 32,0 1-64,3-20 32,-3 19 32,1-19-96,-1 20 96,2-20-32,-1 0 0,-1-1 0,-19 21 64,19-19-64,3-2-288,-3 1 448,0 20-160,1-20-32,-20 0 97,21-1-258,-1 21 354,-20-40-321,19 20 96,0 0-257,-19-20 289,0 20 257,22-20-257,-22 19-96,0-19-193,0 0 642,0 0-449,0 0 352,0 0 160,0 0-576,0-19 160,-22 19-32,3-20-160,0 20 352,-1-20 0,-21 0-576,22 20 576,0-20 0,-22 20-384,22-20 256,-1 20-192,20-19 481,-21 19-578,21-20 417,0 20-95,0 0-354,0 0 161,0 0 192,0 0 129,21 20-322,-1-1 1,-1 1 289,-19 0-129,19 0 64,3 0-256,-3-20-65,-19 20 386,19-1-65,1-19-96,-20 0-192,0 0 256,21 0 96,-21-19 128,20-1-288,-1 0-288,-19-20 384,19 1-576,-19 19 736,22-21-448,-22 22-417,19-1 321,0 1-417,-19-2-256,20 2-1185,-20 19-2818</inkml:trace>
  <inkml:trace contextRef="#ctx0" brushRef="#br0" timeOffset="9479.54">13449 6018 10089,'-19'0'32,"19"0"-480,0 0 704,19 0 449,-19 20 832,20-20-160,1 0-320,-2 19-96,20 2-160,-18-1-321,18-2 1,-20 3-129,22-1-96,-2 0 33,-18 18-1,18-17-64,2-1-64,-3 21 65,-18-22-161,21 20 64,-3-19 128,22 21-480,-21-22 608,2 1-352,-2 19 385,1-18-161,-1-1-160,2 19 224,-2-20-352,-18 2 192,18-1 1,-20 0-1,22-1 128,-3 1-352,-16 0 480,16 0-512,-18 0 449,1 0-193,18-1-192,-20 1 512,22-20-736,-22 20 544,1 0-192,20 0 160,-20 0-544,-1-1 705,1 2-353,20-2 32,-20 2-160,-1-2 320,2 1-160,-1-1-160,-1 2-96,22-1 416,-22 0-480,1-1 256,-1 1 256,2 0-256,-1 0-32,-1 0 192,0-20-192,3 20-32,-3-1 96,-19 1-224,20-20 192,-1 20 128,2-20-288,-21 20 288,20-20-288,-1 20 96,-19-20 64,19 20 0,3-20 0,-22 19 0,19-19-256,-19 0 609,19 21-738,-19-21 545,0 0-192,20 19-160,-20-19 352,0 0-192,0 0 161,0 0-258,0 0 194,0 0-354,0 0 610,0 0-161,0-19-416,0-2 640,0 21-512,0-19 128,-20-1 160,20 0-192,0 0-160,-19 0 192,19 0 128,0 1-288,-19-1 128,19 0 0,0 0 32,-22 20-64,22-20-96,0 20 288,0 0-128,0-20 32,0 20 0,0 0-224,0 0-288,0 20 352,0-20 192,22 20-385,-22 0 289,19 0 0,0 0 0,-19-1 193,20-19-65,-20 20-256,21 0 128,-21 0 0,19-20 160,-19 20-224,0-20-64,20 20 320,-20-20-449,0 0 770,-20 19-417,20-19 256,-19 0-256,-2 0-63,-18 21 95,-2-21 0,3 0 224,-3 0-256,2 0 64,20 0-192,-3 0-32,3 0-640,19 0-1795,0 0-1985</inkml:trace>
  <inkml:trace contextRef="#ctx0" brushRef="#br0" timeOffset="12041.68">13748 6733 12395,'-20'0'961,"20"0"-544,0 0-65,0 0 449,20 0 800,-20 20-672,19 0-224,-19 19-161,19-19-223,-19 20 31,22-20-288,-22 20-160,19-21 192,-19 21-737,19-20-352,-19-1-576,0 2-769,0-1-1634</inkml:trace>
  <inkml:trace contextRef="#ctx0" brushRef="#br0" timeOffset="12228.69">13907 6773 13869,'-41'19'288,"21"-19"1089,1 20-1153,0 0 449,-22 20 32,22-20-353,-22 20-224,22-21-128,-1 21 0,1-20-576,19-1-962,0-19-1921</inkml:trace>
  <inkml:trace contextRef="#ctx0" brushRef="#br0" timeOffset="12404.7">13967 6972 14445,'-22'58'2338,"3"-37"-2530,0 19 448,-1-21-159,-1 21 383,21-20-224,-20 0-320,20 0-705,0-20-2145</inkml:trace>
  <inkml:trace contextRef="#ctx0" brushRef="#br0" timeOffset="13144.75">19048 6435 13580,'0'0'-160,"0"0"32,0 20 512,0-20 866,19 19 63,-19 1-673,20 21-287,-20-22-161,19 1-96,-19 20-32,21-20-160,-21 0-320,20-1-449,-20-19-833,0 20-1152,19-20-1731</inkml:trace>
  <inkml:trace contextRef="#ctx0" brushRef="#br0" timeOffset="13351.76">19265 6435 14381,'-39'0'64,"20"20"256,-3-1 129,3 1 95,-20 21 834,-1-22-578,20 20-415,-20-18-193,20 19-160,1-21-32,-1-19-32,20 20-609,-19-20-1184,19 0-1635,19 0-2689</inkml:trace>
  <inkml:trace contextRef="#ctx0" brushRef="#br0" timeOffset="13598.77">19385 6494 13548,'19'0'1185,"-19"21"-1313,0-21 641,0 20 288,-19-1 608,0 1-416,-3 20-417,-16-20 65,18 0-289,-1-1-95,2 1-193,19-20-64,0 20-32,0 0 224,19-20-128,22 0-224,-22 20-321,22-20-608,-3 0 224,3 0-1120,-2-20-1795</inkml:trace>
  <inkml:trace contextRef="#ctx0" brushRef="#br0" timeOffset="13769.78">19525 6654 14413,'-22'19'545,"3"-19"127,0 20 161,19 0 352,-20 0-64,-1 0-480,1 0-577,20 19 0,-19-19-993,19 20-993,0-20-4388</inkml:trace>
  <inkml:trace contextRef="#ctx0" brushRef="#br0" timeOffset="15063.84">18870 8342 7623,'-22'0'865,"3"0"928,19 0-736,0 0-672,19 0 1056,3 0-160,-3 0-96,20 0-128,1 0-192,19 0-96,-19 0-193,20 0 33,20 0 0,-1 0-97,1 0-64,19 0-223,-1 0 127,1 0 96,0 0-255,21 0 63,-2 0 96,3 0-32,-3 0-255,2 0 191,-2 0-288,2 0 128,-2 0 64,3 0 64,-3 19-32,-19-19-96,21 0 225,-21 0-129,0 0 96,-1 0-448,22 0 160,-21 20 64,0-20-64,0 20 0,-20-20 0,1 20 0,-20-20 0,19 20 0,-18-20 96,-23 0-128,22 20 64,0-20-32,-21 0 0,2 0-32,19 0-32,-21 0-64,-1 0 0,23 0 64,-21 0 128,18 0-320,2 19 256,-19-19-32,17 0 96,2 0-192,-19 0 31,17 0 33,-17 0 0,-2 0 32,1 0 64,-20 0-64,18 0 160,-38 0-288,22 0 192,-22 0 32,19 0-64,-19 0 32,0 0 65,0 0-33,20 0-32,-20 0 32,0 0-64,0 0 0,-20-19 0,20 19-32,-19 0 64,-22-20 0,2 0-64,-1 0 32,1-20 0,-2 40 0,2-19 64,-1-2 0,1 21 32,20-19 0,19 19-96,-22 0-64,22 0 64,0 0-449,0 19 289,0-19 256,22 21-128,16-2 0,-18 1 64,20 0 0,-1 0-64,2 0 64,-2 0 97,-18-1-226,-2-19 162,-19 20-194,20 0 65,-20-20 128,-20 20 225,1 0-225,-22 0 96,22-20-64,-41 19 0,40-19-96,-20 20 0,1-20-256,-2 20-321,3-20-1345,18 21-736,-1-21-2979</inkml:trace>
  <inkml:trace contextRef="#ctx0" brushRef="#br1" timeOffset="16436.94">21151 7666 14862,'-20'0'-929,"20"0"1665,-19 0-255,19 0 576,-20 0-96,1 0-513,-22 0-128,22 0 33,-22-20-33,2 20-160,-1-19-128,1 19 289,-2-20-321,22 20 192,0 0 32,19 0-96,0 0-96,0 0-192,0 0 224,0 20 0,0-1 192,0 21-63,0 0-1,0 0 224,0 19-448,-20-19 128,20 19 0,0-19-192,0-20-160,0 20-353,-21-20-448,21-20-768,0 0-1731</inkml:trace>
  <inkml:trace contextRef="#ctx0" brushRef="#br1" timeOffset="16598.94">20616 7865 14701,'19'-20'64,"-19"20"353,19 0 416,3 0-129,-3 0-63,20 20-449,-18-20-128,18 20-352,2 0-705,-3-20-1217,-18 19-2210</inkml:trace>
  <inkml:trace contextRef="#ctx0" brushRef="#br1" timeOffset="16886.96">21569 7488 11370,'-21'-20'1057,"1"20"-192,1 20 801,-22 19-257,22-19 257,-20 20-289,-21 19-576,19-19 63,3 20-191,-3-21-224,22 21-482,-1-20 33,20-1-32,0 1-192,0 0-512,20-20-225,-20 0-609,19-1-448,2-19-1633</inkml:trace>
  <inkml:trace contextRef="#ctx0" brushRef="#br1" timeOffset="17141.98">21490 7686 10666,'0'0'4388,"0"0"-5285,0 20 1185,19 0 641,-19 0 384,19 0-384,-19-1-352,20 1-353,-20 20-128,21-20-32,-21 0-32,0 19-96,19-19-448,-19 0-577,0-20-737,20 20-1345,-20-20-2114</inkml:trace>
  <inkml:trace contextRef="#ctx0" brushRef="#br1" timeOffset="17356.99">21767 7706 10634,'-20'0'2978,"1"0"-2657,-2 20 640,1 0-65,1 0 514,-22-1-353,22 21-513,-20-20-159,18 0-193,1 20-160,1-21 128,0 1-640,19 0-321,0 0-865,0-20-1505,0 20-4132</inkml:trace>
  <inkml:trace contextRef="#ctx0" brushRef="#br1" timeOffset="17573">21707 7964 15022,'-20'20'128,"20"-20"128,0 20 577,-19 0 512,19 0-288,0-1-801,-19 1-127,19-20 63,0 20-384,0 0-353,0 0-896,0-20-1186,0 0-4163</inkml:trace>
  <inkml:trace contextRef="#ctx0" brushRef="#br1" timeOffset="17754">21906 8103 15919,'-40'20'-193,"20"0"706,1 0 672,-1-20 192,-1 20-480,2-20-577,-1 19-480,1-19-128,19 0-961,0 0-2114,19 0-2435</inkml:trace>
  <inkml:trace contextRef="#ctx0" brushRef="#br1" timeOffset="17940.02">22085 8103 18641,'0'0'-512,"-20"0"416,20 0 192,0 0 96,0 0-288,20 0-1121,-20 0-2371</inkml:trace>
  <inkml:trace contextRef="#ctx0" brushRef="#br1" timeOffset="18084.03">22282 8103 15598,'0'20'-160,"0"-20"1121,0 0 320,0 0-576,0 0-801,0 0-257,22 0-1056,-22-20-3075</inkml:trace>
  <inkml:trace contextRef="#ctx0" brushRef="#br1" timeOffset="18248.04">22462 8083 16239,'0'0'416,"0"0"994,0 0-578,0 0-287,0 0-353,0 0-288,0 0-929,20 0-1089,-20 0-3587</inkml:trace>
  <inkml:trace contextRef="#ctx0" brushRef="#br1" timeOffset="18446.05">22660 8103 10313,'0'20'3299,"0"-20"-1889,0 20 608,-19 0-257,-3 0-63,3-1-385,-20 2-1025,20-2-224,-2 1 1,1 0-642,1-20-1185,-1 20-288,20-20-2530</inkml:trace>
  <inkml:trace contextRef="#ctx0" brushRef="#br1" timeOffset="18722.07">22937 7825 17616,'22'20'320,"-22"-20"-448,19 20 705,-19 0 512,19 0 224,-19-1-704,0 1-257,20 0-352,-20 0-160,0 0-641,0 0-736,0 19-866,0-39-2273</inkml:trace>
  <inkml:trace contextRef="#ctx0" brushRef="#br1" timeOffset="18968.08">23315 7805 16847,'0'-20'161,"0"20"-97,0 0 416,-41 20 705,3 0 64,-1 20-224,-21-20-480,0 19-129,0 1-224,21-20-159,20 0-98,-22 20 33,41-40-384,-19 19-801,-1 1-449,20-20-1024,0 20-3332</inkml:trace>
  <inkml:trace contextRef="#ctx0" brushRef="#br1" timeOffset="19346.09">23296 7964 13196,'0'0'416,"0"0"385,0 0 288,-22 20 64,3-20-96,-20 20-352,20 0-225,-22 0-31,41-1-65,-19 1 225,19-20-257,0 20 129,0-20 31,19 20-224,1-20 33,1 20-97,-2-20 64,20 0-192,-20 0-288,3 0-192,-3 0-289,1 0-480,-1 0 160,-19 0-577,21 20-1024,-1-20-2755</inkml:trace>
  <inkml:trace contextRef="#ctx0" brushRef="#br1" timeOffset="19535.09">23414 8083 13933,'-19'0'-128,"19"0"960,-20 0 1154,20 20-480,-21 0-706,2-20-351,-1 40-513,1-20 32,-3-1-224,22 21-834,-19-20-831,19-20-1955</inkml:trace>
  <inkml:trace contextRef="#ctx0" brushRef="#br1" timeOffset="19834.12">23792 7706 16335,'39'0'0,"-18"0"929,-2 20-32,1 0 704,-1 19 545,-19 1-672,0 0-417,-19 19-705,-20 1 0,-2 0-160,3-1-95,-23 1-1,21 0-769,1-21-864,-2 1-1570,3 0-2435</inkml:trace>
  <inkml:trace contextRef="#ctx0" brushRef="#br1" timeOffset="39590.25">20339 6792 6342,'-22'20'1185,"22"-20"320,-19 0-448,-1 20-96,1-20-256,19 20 31,-21-20-191,1 0-1,1 20-63,0-20-97,-22 20-31,22-20-97,-1 19 96,-1 2-128,1-21 1,-18 19-33,16-19-32,-16 21-64,18-2 32,-20 1-32,1-1 0,-2 2 128,2-1-31,-1 0-97,1-1 32,-2 1-64,2 0 32,-1 0-32,1 0 0,-21 0 0,0-1-32,2 21 64,-2-20 193,0 20-65,-1-21-32,-18 21-128,21 0 32,-22 0-32,1-1-128,0 1 96,-1-20 128,1 20-96,-1-1-32,1 1 289,-1-20-161,1 20-32,-20-1-64,19 1-128,1 0 192,-20 0-160,20-1 64,-22 1 32,2 20 96,20-21-320,-20 1 160,19 20 288,-18-20-384,18-1 192,1 20-64,-20-19 33,-2 20-65,2-20 32,0 19 0,1-19 0,-23 19 64,23-18-192,-1 17 160,0 3-32,-2-2 160,-17-19-384,19 19 416,-21 1-160,2-1-64,-2 1-160,21-1 224,-20 1 96,21 0-288,-22-20 416,21 18-448,-21-17 320,21 18-288,0 1 256,-19-21-224,17 21 320,2-1-288,20-18 320,-20-1-256,0 19 225,19-19-289,-18-20 160,18 20 0,20-21-64,0 22 192,0-21-384,2-2 192,36 3 32,-16-21-448,18 19-577,-1-19-545,21 0-1408</inkml:trace>
  <inkml:trace contextRef="#ctx0" brushRef="#br1" timeOffset="41074.34">14263 7388 6470,'0'0'2210,"-19"0"-1954,19 0 609,0 0-865,19 0 736,-19 0 97,0 0-480,20 0 511,-20 0 1,0 20-128,21-20-96,-2 20-33,-19-20-159,20 20-1,-1 0-64,2 0 65,-1-1 31,18-19-127,3 20-97,-2 0 64,21 0 0,-19 0-95,17 0-161,2 0 288,0-1-256,-2 21 32,22-20 64,-20 20-63,19-20 159,1 19-352,-1 1 384,-19 0-256,19-1-96,1 1 64,19 0 160,-20 0-224,1-1 96,19 21 96,-1-20 65,23 0-257,-23 19 64,1-20 32,0 21 160,21-20-256,-21 19 64,21-19 192,18 20-384,-18-21 416,-2 21-384,22-21 192,-22 22-64,21-2 0,-20 1 192,20-21-288,20 21 128,-19-1 32,-1 1 64,-1-1-160,1 1 193,1 0-129,-3 1 96,3-24-192,-20 24 96,18-3 128,-18 4-224,-2-3 192,2-20 0,-2 21-256,3-20 384,-23-1-160,21 1-224,-21 0 192,-18-1 160,-1-18-288,-19-2 160,0 1 161,1 1-129,-23-21-224,1 20 96,-18-20-385,-1 0-896,-20 0-1121,0 0-1986</inkml:trace>
  <inkml:trace contextRef="#ctx0" brushRef="#br2" timeOffset="49218.81">13668 4567 6758,'20'0'961,"-20"-19"1089,0 19 192,0 0-609,0 0-479,0 0-130,0 0 98,0 0-97,0 0-129,0 0 1,0 0-224,0 0 96,0 0 31,0 0-351,19 0-97,-19 0 129,0 0 191,0 0-287,0 0-65,0 0-32,21 0-224,-21 0 321,20 0-129,-20 0-32,19 0-160,0 0 192,3 0-128,-3 0 161,0 0-385,1 0 256,1 0 128,-1 0-352,-1 0 352,0 0-224,22 0-128,-22 0 160,1 19-32,-1-19 32,2 0-63,18 0 31,-19 0 0,1 0 0,-2 0-64,20 0 192,-18 0-128,-1 0-64,-1 0-128,22 0 288,-22 0-128,1 0-192,-1 0 320,2 0-288,-1 0 192,-1 0 32,0 0-160,3 0 0,-22 0 160,19 0-160,0 0 128,1 0 32,1 0-288,-1 0 224,-1 0 160,0 0-384,3 0 192,-22 0 32,19 0-32,0 0 32,1 0-32,-20 0 160,19 0-256,2 0 96,-21 0 192,20 0-352,-20 0 160,19 0 96,-19 0-32,20 0-96,-20 0-64,0 0 224,21 0-192,-21 0 224,0 0-128,0 0 32,0 0-192,0 0 320,0 0-288,0 0 128,0 0 0,0 0 65,0 0-33,0 0 32,0 0-64,0 0-32,0-19-32,-21 19 128,21 0-192,-20-20 96,20 20-32,-19-20-64,-1 20 32,-1-20 31,2 20-63,-1 0 128,1 0-160,0 0 64,-3-20 32,22 20 160,0 0-192,-19 0-64,19 0 288,0 0-448,0 0 224,0 0-320,0 0 95,19 20 193,-19-20 256,0 0-320,22 20 128,-3-20 192,-19 20-320,19-20 288,1 20-288,-1-1 192,2-19 0,-1 21-96,-20-21 32,19 19 128,-19-19-192,20 0 256,-20 20-224,0-20 64,0 0-96,0 0 64,0 20 128,0-20 0,-20 0 32,1 20 33,-1-20-97,-1 0 0,-18 19-64,20-19 0,0 0 0,-3 0 0,3 21 0,0-21-577,-1 0-192,-1 20-864,1-20-865,1 0-97,19 19-1825</inkml:trace>
  <inkml:trace contextRef="#ctx0" brushRef="#br2" timeOffset="50001.85">13748 4448 6758,'19'-19'1601,"-19"19"802,0 0-65,0 0-769,0 0-832,0 0-513,-19 0-64,-1 19 193,-1-19 127,2 20 1,-1 0-33,-21 0 1,22 0-97,-20-20-96,18 20-128,2-1-32,-1 2-128,20-21 128,0 19-128,0-19 64,0 20 129,20 0 223,-1-20 64,22 20 65,-3-1-257,3-19-224,-2 21 64,-18-21 0,18 0-64,-20 20 64,3-20 161,-3 0-193,0 0-256,-19 0-481,20 0-576,-20 0-801,21 0-2851</inkml:trace>
  <inkml:trace contextRef="#ctx0" brushRef="#br2" timeOffset="51298.93">15773 4567 7174,'-22'0'1185,"22"0"769,0 0-32,0 0-545,0 0-576,0 0-96,0 0 32,0 0-33,0 0-127,22 0-1,-22 0 33,0 0-161,19 0-127,1 0-1,-1 0-96,2 0 160,-1 0-127,18 0-225,-16 0 192,16 0 160,3 0-320,-2-19 97,2 19-33,-3 0 160,-18 0-224,20 0 32,-20 0 32,19 0 32,-18 0-128,18 0 96,-20 0-128,2 0 161,-1 0-129,-1-20 0,22 20-192,-22 0 288,1 0-96,-1 0 160,2 0-160,18 0-96,-20 0 96,3 0-96,-3 0 96,0 0-32,1 0 160,1 0-288,-1 0 256,-1 0-288,0 0 224,-19 0 32,22 0-192,-22 0 96,0 0 0,0 0 64,0 0 32,0 0 256,0 0-223,0 0 351,0 0-256,0 0-96,0 0-256,-22-20 64,3 20 32,0 0 0,-1-20 96,-1 20 0,1-20-224,1 20 192,0 0-64,-3-20 32,22 20 0,0 0 0,0 0-32,0 0-160,0 0-128,0 0 31,0 0 257,22 0 0,-3 20-64,0-20 64,22 0-96,-21 20 64,-20-20-96,19 20 0,0 0 96,-19-20 96,0 20-32,0-20 192,0 19-128,0-19 288,-19 21-256,0-21 64,-1 0 33,-1 19-290,1-19 97,-18 20-160,16-20-833,22 0-993,-19 20-128,0 0-1313,-22-20-4740</inkml:trace>
  <inkml:trace contextRef="#ctx0" brushRef="#br2" timeOffset="51847.96">15812 4488 5957,'19'-20'833,"-19"20"1793,0 0-1024,0 0 832,0 0-1056,0 0-1250,-19 0 0,19 20 288,-20-20 97,1 20-97,19 0 0,-22 0 33,3-20-129,0 19-96,-1-19-128,-1 21 65,21-2-1,-19-19-96,19 0-64,0 20-32,0-20 288,0 20 32,19-20 257,2 0 63,18 20-319,2-20-33,-22 0 32,20 0-352,-18 0 64,18 0 32,-20 0 64,22 19-832,-22-19-514,1 0-1056,1 21-2434</inkml:trace>
  <inkml:trace contextRef="#ctx0" brushRef="#br2" timeOffset="53087.03">17678 4567 5925,'0'0'1409,"0"0"1026,0 0-642,0-19-704,0 19-288,0 0 160,19 0 32,-19 0-224,20 0-32,1 0-129,-2 0-31,20-20-33,-18 20-352,18 0 257,2 0-161,17-20 96,-17 20-255,-3 0 63,3 0 224,-2-20-384,1 20 192,-1 0 97,2 0-321,-22 0 128,20 0 128,2 0-224,-22 0-64,22-20 224,-2 20-192,-20 0-96,22 0 160,-22 0-64,22 0 160,-22 0-224,1 0 288,-1 0-320,2 0 128,-1 0 32,-1 0-64,0 0 129,3 0-65,-3 0-257,0 0 193,-19 0 32,0 0 1,20 0-1,-20 0 128,0 0-224,0 0 224,0 0 192,0 0-256,0 0 96,0 0 65,0 0 159,0-20-512,0 20-32,-20 0 128,20-19 192,-19 19-384,0 0 352,-22-20-288,22 20 64,-22-20 128,2 20-256,-2-20 288,22 20-160,0 0-193,-1 0 129,20 0-32,-21 0 64,21 0-384,0 0 480,21 20-193,-1-20 225,-1 20 65,22-20 95,-2 20-256,21-20 0,-22 19 256,-16-19-192,16 0-256,-18 20 127,1-20 33,-21 20 64,0-20 64,0 20 96,0-20 129,-41 20 127,22 0-352,-22-20 128,3 19-192,-3-19 0,2 21-192,20-21-609,-3 0-384,22 19-128,-19-19-609,19 0-1281,-19 20-3780</inkml:trace>
  <inkml:trace contextRef="#ctx0" brushRef="#br2" timeOffset="53719.07">17717 4429 6982,'21'0'1474,"-21"0"575,0 0 450,0 0-1026,0 0-992,0 0-417,-21 0 512,21 0 129,-20 19-161,1 1 1,-22 0-65,22-20-127,-1 20-65,1-20-96,19 20-96,-21-20 0,21 0-96,0 20 225,21-20 63,-21 19 128,39-19 1,-20 21-193,22-2-64,-2-19 96,1 0-288,-20 20 32,20-20 160,-20 0 1,18 20-290,-16-20 97,-22 0-1185,19 0-673,-19 20-1697</inkml:trace>
  <inkml:trace contextRef="#ctx0" brushRef="#br1" timeOffset="63629.63">22800 5283 7463,'19'0'800,"0"0"1923,-19 0-801,0-20-513,20 20-160,-20 0-384,-20 0-449,20 0-191,-19 0-33,0 0-128,-3 0 160,3 0-64,-20 0-32,18 0-96,2 0 32,-1 0-31,-21 0 31,22 0-32,19 0 32,-19 0 32,19 0 0,-20 0-32,20 0 0,0 0-96,0 0 96,0 20 32,0 20 32,0-21-32,-19 21 321,19 1-193,0-3-64,0 2 96,-21 1-448,21-2 384,0-19-320,0-1 0,0 2-545,0-21-255,0 0-674,0 0-1024,0 0-3204</inkml:trace>
  <inkml:trace contextRef="#ctx0" brushRef="#br1" timeOffset="63796.64">22422 5542 14093,'0'0'-352,"0"0"-289,19-21 1057,-19 21 449,21 0 96,-1 0-513,-20 0-351,19 21-65,1-21-449,20 0-864,-20 18-1474,-1-18-2626</inkml:trace>
  <inkml:trace contextRef="#ctx0" brushRef="#br1" timeOffset="64134.66">23057 5223 6982,'0'-19'96,"0"19"2947,0-21-833,0 21-384,-19 0-865,-2 0-385,1 21 161,1 17 256,0 3-192,-22-1 64,22 19-257,-22-18-31,21 18-97,1 1-320,19-21-256,0 0 64,0 0-96,0 2-288,0-21-353,19-1-64,1 2-480,1-2-321,-21-19-512,20 0-1601</inkml:trace>
  <inkml:trace contextRef="#ctx0" brushRef="#br1" timeOffset="64389.68">23038 5441 14413,'0'0'-224,"0"0"192,0 0 512,0 0 1250,0 20-705,0 1-577,19-2-95,1 1-129,-20 19-32,19-18-128,3-1-32,-22-1-160,19 2-513,0-3-351,-19 2-418,20-20-608,-20 21-704,21-21-161</inkml:trace>
  <inkml:trace contextRef="#ctx0" brushRef="#br1" timeOffset="64598.68">23274 5482 10057,'-19'-21'577,"19"21"672,-19 0 160,-20 21 32,18-21 33,1 19-641,1 22-225,0-23 161,-3 3-289,3-1-319,-1-1-65,20 2-224,-19-3 31,19 2-703,0 1-417,0-21-1058,19 0-1985</inkml:trace>
  <inkml:trace contextRef="#ctx0" brushRef="#br1" timeOffset="64813.7">23274 5641 13901,'-19'38'1473,"0"-17"-1761,-1-1 704,20-1 961,-19 2 161,19-2-801,0 1-898,0-20 194,-21 20-162,21 0-319,0-20-769,0 21-833,21-21-2338</inkml:trace>
  <inkml:trace contextRef="#ctx0" brushRef="#br1" timeOffset="64996.71">23375 5819 13324,'0'20'96,"0"1"289,0-21 1184,-21 19 193,2 0-385,-1-19-864,20 20-642,-19-20 161,19 0-608,0 0-1058,0 0-1409,0 0-1761</inkml:trace>
  <inkml:trace contextRef="#ctx0" brushRef="#br1" timeOffset="65165.71">23493 5860 15438,'0'0'-993,"0"19"577,0-19 416,0 0-224,0 0-833,20 0-4228</inkml:trace>
  <inkml:trace contextRef="#ctx0" brushRef="#br1" timeOffset="65316.73">23672 5839 12908,'0'21'192,"0"-21"416,0 0 578,0 0-386,0 0-447,0 0-674,0 0-896,0 0-2274</inkml:trace>
  <inkml:trace contextRef="#ctx0" brushRef="#br1" timeOffset="65468.74">23792 5839 13869,'0'21'-128,"0"-21"1729,0 0-704,-19 0-160,19 0-577,0 0-705,19 0-1056,-19 0-2371</inkml:trace>
  <inkml:trace contextRef="#ctx0" brushRef="#br1" timeOffset="65653.75">23931 5879 12908,'20'19'352,"-20"-19"64,-20 20 1346,20 0 288,-21-20-801,2 21-736,-1-21-449,1 20-224,-2-2-385,21-18-1152,-20 21-1667,20-21-3618</inkml:trace>
  <inkml:trace contextRef="#ctx0" brushRef="#br1" timeOffset="65930.77">24189 5482 15758,'39'0'161,"-39"19"-738,0-19 865,19 20 769,-19 1 192,0-3-448,0 3-352,22-1-225,-22-1-32,0 20-96,0-19-128,0 1-416,0-1-321,19-1-833,-19 2-1024,0-21-1378</inkml:trace>
  <inkml:trace contextRef="#ctx0" brushRef="#br1" timeOffset="66160.78">24507 5560 11466,'19'-18'1346,"-19"18"800,0 0-961,0 0-96,-19 0 96,-22 0-480,22 18-161,-22 3-160,2 18 33,-1-18-353,1-3-32,20 23 96,-22-21-480,22-1-385,-1 2-384,20-2-865,-21-19-1729,21 20-3588</inkml:trace>
  <inkml:trace contextRef="#ctx0" brushRef="#br1" timeOffset="66483.8">24507 5700 13548,'39'0'513,"-39"0"928,0 0 1,0 0-770,-20 0 1,1 20-353,-2-20-160,1 19 0,20 2 321,-19-21-513,0 19 256,19 1 160,0-20 1,0 20-33,19-20 32,0 20-384,1-20 97,1 21-33,-2-21-257,20 0-543,-18 0-65,-1 0-128,-1 19-672,1-19-898,1 0-2081</inkml:trace>
  <inkml:trace contextRef="#ctx0" brushRef="#br1" timeOffset="66695.81">24666 5819 13228,'19'0'192,"-19"0"737,-19 0 1025,19 20-224,-21-20-449,1 21-673,20-2-31,-19 0-609,-1 1 64,-1 0-128,2 1-513,19-1-288,0-20-736,0 18-994,0-18-1985</inkml:trace>
  <inkml:trace contextRef="#ctx0" brushRef="#br1" timeOffset="67153.84">24765 5402 5925,'58'0'5766,"-37"0"-4645,-1 21 800,-1-21-255,0 18 128,-19 2-257,22 20-224,-22 1-416,-22 18-416,3-1-353,0 3 64,-22-2-96,22 1 128,-20-20-544,17-1-449,3-19-992,19-20-834,-19 21-3971</inkml:trace>
  <inkml:trace contextRef="#ctx0" brushRef="#br1" timeOffset="68896.92">20317 4567 7302,'22'0'993,"-3"0"-384,0 0 320,20 0 128,2 0 160,-3 0-128,3 0 0,-2-19-160,2 19-321,19-20 1,-2 20-193,-17 0-255,19-20-65,-2 20-64,2 0 0,0 0 32,0 0-64,-21-20 128,21 20 416,-2 0 33,2 0-449,0 0-32,0 0 0,20 0 129,-22 0-129,21 20-160,-19-20 96,20 0 0,-20 0 32,-2 0 160,21 0-160,-18 0 32,-1 0 32,0 0 128,19 0-192,-21 20 1,2-20-162,0 0 129,0 0 0,-1 0-64,-19 0 64,18 0 1,3 0-1,-21 0-32,40 0 128,-22 0-256,2 0 160,0 0-32,0 0 160,-21 0-128,21 0 0,-21 0-224,1 0 192,-1 0 192,2 0-192,-22 0 0,1-20 0,20 20-128,-1 0 256,-20 0-288,3 0 320,-3 0-288,0 0 160,1 0-32,-20 0 0,0 0 224,0 0-352,21 0 160,-21 0 32,0 0 96,0 0-320,0 0 128,0 0-32,0 0 0,0 0 192,0 0-224,0 20 96,0-20 160,0 20-224,0-1 0,0 2 64,-21-2 0,21 1 0,0 20 128,0-21-224,0 22 64,0-22 32,0 21 32,0 0 64,0-20-128,0 19 0,0 1 64,0-20-192,0 0 224,0 19-64,0-19 32,0 1-64,0-2 32,0 1 160,0 0-288,0-1 128,0-19 64,0 0-96,0 20-32,0-20 64,0 0-32,-20 0 160,20 0-192,0 0-64,0 0 64,0 0 32,-19 0 32,19-20-64,-19 20-1,-3 0 258,22 0-353,-19-19 127,0 19 1,-1-20 64,20 20-96,-21-20 64,21 20 32,-19 0 129,19-19-257,0 19 128,0 0-97,0 0 194,0 0-290,0 0-63,0 0 288,0 0 128,0 19-256,0 1 161,19 0-194,-19-1 129,0 1 65,21 1-65,-21-2-161,0-19 258,20 21-33,-20-21-32,0 0 32,19 0 64,0 0 32,-19-21-96,41 21-160,-22-40 128,1 20 32,21 1-256,-22-1 64,22 0-32,-22 1-224,0-2-641,1 21-993,1-20-4516</inkml:trace>
</inkml:ink>
</file>

<file path=ppt/ink/ink8.xml><?xml version="1.0" encoding="utf-8"?>
<inkml:ink xmlns:inkml="http://www.w3.org/2003/InkML">
  <inkml:definitions>
    <inkml:context xml:id="ctx0">
      <inkml:inkSource xml:id="inkSrc0">
        <inkml:traceFormat>
          <inkml:channel name="X" type="integer" max="2560" units="cm"/>
          <inkml:channel name="Y" type="integer" max="1600" units="cm"/>
        </inkml:traceFormat>
        <inkml:channelProperties>
          <inkml:channelProperty channel="X" name="resolution" value="28.34995" units="1/cm"/>
          <inkml:channelProperty channel="Y" name="resolution" value="28.36879" units="1/cm"/>
        </inkml:channelProperties>
      </inkml:inkSource>
      <inkml:timestamp xml:id="ts0" timeString="2010-11-03T01:15:33.911"/>
    </inkml:context>
    <inkml:brush xml:id="br0">
      <inkml:brushProperty name="width" value="0.05292" units="cm"/>
      <inkml:brushProperty name="height" value="0.05292" units="cm"/>
      <inkml:brushProperty name="color" value="#FF0000"/>
    </inkml:brush>
  </inkml:definitions>
  <inkml:trace contextRef="#ctx0" brushRef="#br0">4723 1509</inkml:trace>
</inkml:ink>
</file>

<file path=ppt/ink/ink9.xml><?xml version="1.0" encoding="utf-8"?>
<inkml:ink xmlns:inkml="http://www.w3.org/2003/InkML">
  <inkml:definitions>
    <inkml:context xml:id="ctx0">
      <inkml:inkSource xml:id="inkSrc0">
        <inkml:traceFormat>
          <inkml:channel name="X" type="integer" max="2560" units="cm"/>
          <inkml:channel name="Y" type="integer" max="1600" units="cm"/>
        </inkml:traceFormat>
        <inkml:channelProperties>
          <inkml:channelProperty channel="X" name="resolution" value="28.34995" units="1/cm"/>
          <inkml:channelProperty channel="Y" name="resolution" value="28.36879" units="1/cm"/>
        </inkml:channelProperties>
      </inkml:inkSource>
      <inkml:timestamp xml:id="ts0" timeString="2010-11-09T18:55:30.996"/>
    </inkml:context>
    <inkml:brush xml:id="br0">
      <inkml:brushProperty name="width" value="0.05292" units="cm"/>
      <inkml:brushProperty name="height" value="0.05292" units="cm"/>
      <inkml:brushProperty name="color" value="#0000FF"/>
    </inkml:brush>
  </inkml:definitions>
  <inkml:trace contextRef="#ctx0" brushRef="#br0">8563 3045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2/25/2022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dirty="0"/>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FF38DAD-5F37-4EA5-A798-26ED1E453939}" type="slidenum">
              <a:rPr lang="en-US" smtClean="0"/>
              <a:pPr/>
              <a:t>1</a:t>
            </a:fld>
            <a:endParaRPr lang="en-US" dirty="0"/>
          </a:p>
        </p:txBody>
      </p:sp>
    </p:spTree>
    <p:extLst>
      <p:ext uri="{BB962C8B-B14F-4D97-AF65-F5344CB8AC3E}">
        <p14:creationId xmlns:p14="http://schemas.microsoft.com/office/powerpoint/2010/main" val="3837267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正如我說過的 密碼學的另一個應用是保護磁碟上的文件 假設</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的一個檔恰好被加密過了 那麼 
即使她的磁碟被偷了 攻擊者也無法得到檔中的內容 
如果攻擊者嘗試修改磁盤中該文件的數據 
那麼當</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解密這個檔時 她就能發現數據被修改了 
那麼她也會忽略這個文件的內容 這個應用可以使我們的 
磁碟上的檔具有保密性和完整性 
就本質而言 加密磁碟上的文件與保證</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Bob</a:t>
            </a:r>
            <a:r>
              <a:rPr lang="zh-TW" altLang="en-US" sz="1200" b="0" i="0" kern="1200" dirty="0">
                <a:solidFill>
                  <a:schemeClr val="tx1"/>
                </a:solidFill>
                <a:effectLst/>
                <a:latin typeface="+mn-lt"/>
                <a:ea typeface="+mn-ea"/>
                <a:cs typeface="+mn-cs"/>
              </a:rPr>
              <a:t>之間的通信安全是一樣的 具體來說 當 </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今天在磁碟上存了一個檔 
而她明天將讀取這個文件 雖然這並不是</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Bob</a:t>
            </a:r>
            <a:r>
              <a:rPr lang="zh-TW" altLang="en-US" sz="1200" b="0" i="0" kern="1200" dirty="0">
                <a:solidFill>
                  <a:schemeClr val="tx1"/>
                </a:solidFill>
                <a:effectLst/>
                <a:latin typeface="+mn-lt"/>
                <a:ea typeface="+mn-ea"/>
                <a:cs typeface="+mn-cs"/>
              </a:rPr>
              <a:t>雙方之間的通信 
但就這個加密的檔而言 可以看成是今天的</a:t>
            </a:r>
            <a:r>
              <a:rPr lang="en-US" altLang="zh-TW" sz="1200" b="0" i="0" kern="1200" dirty="0">
                <a:solidFill>
                  <a:schemeClr val="tx1"/>
                </a:solidFill>
                <a:effectLst/>
                <a:latin typeface="+mn-lt"/>
                <a:ea typeface="+mn-ea"/>
                <a:cs typeface="+mn-cs"/>
              </a:rPr>
              <a:t>Alice 
</a:t>
            </a:r>
            <a:r>
              <a:rPr lang="zh-TW" altLang="en-US" sz="1200" b="0" i="0" kern="1200" dirty="0">
                <a:solidFill>
                  <a:schemeClr val="tx1"/>
                </a:solidFill>
                <a:effectLst/>
                <a:latin typeface="+mn-lt"/>
                <a:ea typeface="+mn-ea"/>
                <a:cs typeface="+mn-cs"/>
              </a:rPr>
              <a:t>與明天的</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之間的通信 所以說保證通信安全與 
保證檔安全這兩個場景 實際上是一樣的
</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13</a:t>
            </a:fld>
            <a:endParaRPr lang="en-US" dirty="0"/>
          </a:p>
        </p:txBody>
      </p:sp>
    </p:spTree>
    <p:extLst>
      <p:ext uri="{BB962C8B-B14F-4D97-AF65-F5344CB8AC3E}">
        <p14:creationId xmlns:p14="http://schemas.microsoft.com/office/powerpoint/2010/main" val="2313447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目前安全通信的基石是對稱加密系統 
我們會在課程的前半部分詳細介紹它們 
一般說來 在對稱加密系統中</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通信的雙方 
即</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Bob </a:t>
            </a:r>
            <a:r>
              <a:rPr lang="zh-TW" altLang="en-US" sz="1200" b="0" i="0" kern="1200" dirty="0">
                <a:solidFill>
                  <a:schemeClr val="tx1"/>
                </a:solidFill>
                <a:effectLst/>
                <a:latin typeface="+mn-lt"/>
                <a:ea typeface="+mn-ea"/>
                <a:cs typeface="+mn-cs"/>
              </a:rPr>
              <a:t>他們共用密鑰</a:t>
            </a:r>
            <a:r>
              <a:rPr lang="en-US" altLang="zh-TW" sz="1200" b="0" i="0" kern="1200" dirty="0">
                <a:solidFill>
                  <a:schemeClr val="tx1"/>
                </a:solidFill>
                <a:effectLst/>
                <a:latin typeface="+mn-lt"/>
                <a:ea typeface="+mn-ea"/>
                <a:cs typeface="+mn-cs"/>
              </a:rPr>
              <a:t>K </a:t>
            </a:r>
            <a:r>
              <a:rPr lang="zh-TW" altLang="en-US" sz="1200" b="0" i="0" kern="1200" dirty="0">
                <a:solidFill>
                  <a:schemeClr val="tx1"/>
                </a:solidFill>
                <a:effectLst/>
                <a:latin typeface="+mn-lt"/>
                <a:ea typeface="+mn-ea"/>
                <a:cs typeface="+mn-cs"/>
              </a:rPr>
              <a:t>而攻擊者並不知道</a:t>
            </a:r>
            <a:r>
              <a:rPr lang="en-US" altLang="zh-TW" sz="1200" b="0" i="0" kern="1200" dirty="0">
                <a:solidFill>
                  <a:schemeClr val="tx1"/>
                </a:solidFill>
                <a:effectLst/>
                <a:latin typeface="+mn-lt"/>
                <a:ea typeface="+mn-ea"/>
                <a:cs typeface="+mn-cs"/>
              </a:rPr>
              <a:t>K</a:t>
            </a:r>
            <a:r>
              <a:rPr lang="zh-TW" altLang="en-US" sz="1200" b="0" i="0" kern="1200" dirty="0">
                <a:solidFill>
                  <a:schemeClr val="tx1"/>
                </a:solidFill>
                <a:effectLst/>
                <a:latin typeface="+mn-lt"/>
                <a:ea typeface="+mn-ea"/>
                <a:cs typeface="+mn-cs"/>
              </a:rPr>
              <a:t>是什麼 
只有他們兩人知道</a:t>
            </a:r>
            <a:r>
              <a:rPr lang="en-US" altLang="zh-TW" sz="1200" b="0" i="0" kern="1200" dirty="0">
                <a:solidFill>
                  <a:schemeClr val="tx1"/>
                </a:solidFill>
                <a:effectLst/>
                <a:latin typeface="+mn-lt"/>
                <a:ea typeface="+mn-ea"/>
                <a:cs typeface="+mn-cs"/>
              </a:rPr>
              <a:t>K </a:t>
            </a:r>
            <a:r>
              <a:rPr lang="zh-TW" altLang="en-US" sz="1200" b="0" i="0" kern="1200" dirty="0">
                <a:solidFill>
                  <a:schemeClr val="tx1"/>
                </a:solidFill>
                <a:effectLst/>
                <a:latin typeface="+mn-lt"/>
                <a:ea typeface="+mn-ea"/>
                <a:cs typeface="+mn-cs"/>
              </a:rPr>
              <a:t>現在 他們將使用一個由</a:t>
            </a:r>
            <a:r>
              <a:rPr lang="en-US" altLang="zh-TW" sz="1200" b="0" i="0" kern="1200" dirty="0">
                <a:solidFill>
                  <a:schemeClr val="tx1"/>
                </a:solidFill>
                <a:effectLst/>
                <a:latin typeface="+mn-lt"/>
                <a:ea typeface="+mn-ea"/>
                <a:cs typeface="+mn-cs"/>
              </a:rPr>
              <a:t>E</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D</a:t>
            </a:r>
            <a:r>
              <a:rPr lang="zh-TW" altLang="en-US" sz="1200" b="0" i="0" kern="1200" dirty="0">
                <a:solidFill>
                  <a:schemeClr val="tx1"/>
                </a:solidFill>
                <a:effectLst/>
                <a:latin typeface="+mn-lt"/>
                <a:ea typeface="+mn-ea"/>
                <a:cs typeface="+mn-cs"/>
              </a:rPr>
              <a:t>兩種演算法組成的密碼 
</a:t>
            </a:r>
            <a:r>
              <a:rPr lang="en-US" altLang="zh-TW" sz="1200" b="0" i="0" kern="1200" dirty="0">
                <a:solidFill>
                  <a:schemeClr val="tx1"/>
                </a:solidFill>
                <a:effectLst/>
                <a:latin typeface="+mn-lt"/>
                <a:ea typeface="+mn-ea"/>
                <a:cs typeface="+mn-cs"/>
              </a:rPr>
              <a:t>E</a:t>
            </a:r>
            <a:r>
              <a:rPr lang="zh-TW" altLang="en-US" sz="1200" b="0" i="0" kern="1200" dirty="0">
                <a:solidFill>
                  <a:schemeClr val="tx1"/>
                </a:solidFill>
                <a:effectLst/>
                <a:latin typeface="+mn-lt"/>
                <a:ea typeface="+mn-ea"/>
                <a:cs typeface="+mn-cs"/>
              </a:rPr>
              <a:t>是一個加密演算法 
</a:t>
            </a:r>
            <a:r>
              <a:rPr lang="en-US" altLang="zh-TW" sz="1200" b="0" i="0" kern="1200" dirty="0">
                <a:solidFill>
                  <a:schemeClr val="tx1"/>
                </a:solidFill>
                <a:effectLst/>
                <a:latin typeface="+mn-lt"/>
                <a:ea typeface="+mn-ea"/>
                <a:cs typeface="+mn-cs"/>
              </a:rPr>
              <a:t>D</a:t>
            </a:r>
            <a:r>
              <a:rPr lang="zh-TW" altLang="en-US" sz="1200" b="0" i="0" kern="1200" dirty="0">
                <a:solidFill>
                  <a:schemeClr val="tx1"/>
                </a:solidFill>
                <a:effectLst/>
                <a:latin typeface="+mn-lt"/>
                <a:ea typeface="+mn-ea"/>
                <a:cs typeface="+mn-cs"/>
              </a:rPr>
              <a:t>是一個解密演算法 加密演算法將以訊息與 
與金鑰作為輸入並產生與之相對應的密文 
解密演算法所做的事情恰好相反它將以密文與密鑰作為輸入 
輸出與之相對應的訊息 現在我要強調一個重點 
這一點我只說這一次 但它確實非常非常重要 那就是 演算法</a:t>
            </a:r>
            <a:r>
              <a:rPr lang="en-US" altLang="zh-TW" sz="1200" b="0" i="0" kern="1200" dirty="0">
                <a:solidFill>
                  <a:schemeClr val="tx1"/>
                </a:solidFill>
                <a:effectLst/>
                <a:latin typeface="+mn-lt"/>
                <a:ea typeface="+mn-ea"/>
                <a:cs typeface="+mn-cs"/>
              </a:rPr>
              <a:t>E</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D</a:t>
            </a:r>
            <a:r>
              <a:rPr lang="zh-TW" altLang="en-US" sz="1200" b="0" i="0" kern="1200" dirty="0">
                <a:solidFill>
                  <a:schemeClr val="tx1"/>
                </a:solidFill>
                <a:effectLst/>
                <a:latin typeface="+mn-lt"/>
                <a:ea typeface="+mn-ea"/>
                <a:cs typeface="+mn-cs"/>
              </a:rPr>
              <a:t>這些 
加密演算法其實是公開的對手很清楚這些演算法是怎麼工作的 
唯一保密的是密鑰</a:t>
            </a:r>
            <a:r>
              <a:rPr lang="en-US" altLang="zh-TW" sz="1200" b="0" i="0" kern="1200" dirty="0">
                <a:solidFill>
                  <a:schemeClr val="tx1"/>
                </a:solidFill>
                <a:effectLst/>
                <a:latin typeface="+mn-lt"/>
                <a:ea typeface="+mn-ea"/>
                <a:cs typeface="+mn-cs"/>
              </a:rPr>
              <a:t>K </a:t>
            </a:r>
            <a:r>
              <a:rPr lang="zh-TW" altLang="en-US" sz="1200" b="0" i="0" kern="1200" dirty="0">
                <a:solidFill>
                  <a:schemeClr val="tx1"/>
                </a:solidFill>
                <a:effectLst/>
                <a:latin typeface="+mn-lt"/>
                <a:ea typeface="+mn-ea"/>
                <a:cs typeface="+mn-cs"/>
              </a:rPr>
              <a:t>除此之外， 密碼系統中 
其他的一切內容都是公開的 
你應該只使用那些公開的演算法 認識到這點非常重要因為那些演算法 
已經被相當多的同領域專家驗證了很多很多年的 
在這些演算法中 只有那些專家們認為無法破解的演算法才會投入使用 
所以 如果有人跟你說嘿哥們我有一個私人專有的 
加密方法也許你會感興趣 這個時候你應該斷然拒絕 並且 
只相信標準演算法不要 用私人專有的加密方法 
實際上 已經有許多先例告訴我們 
那些私人專有的加密方法 一旦被逆向工程了 是很容易通過簡單的分析破解的
</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17</a:t>
            </a:fld>
            <a:endParaRPr lang="en-US" dirty="0"/>
          </a:p>
        </p:txBody>
      </p:sp>
    </p:spTree>
    <p:extLst>
      <p:ext uri="{BB962C8B-B14F-4D97-AF65-F5344CB8AC3E}">
        <p14:creationId xmlns:p14="http://schemas.microsoft.com/office/powerpoint/2010/main" val="944631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好的 即使是在對稱加密的簡單例子中 （課程前半部分會介紹） 
其實包含了兩種情況 我們將依次介紹 
先講第一個情況 如果每一個密鑰僅僅用來加密 
一條信息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我們稱其為一次一密 </a:t>
            </a:r>
            <a:r>
              <a:rPr lang="en-US" altLang="zh-TW" sz="1200" b="0" i="0" kern="1200" dirty="0">
                <a:solidFill>
                  <a:schemeClr val="tx1"/>
                </a:solidFill>
                <a:effectLst/>
                <a:latin typeface="+mn-lt"/>
                <a:ea typeface="+mn-ea"/>
                <a:cs typeface="+mn-cs"/>
              </a:rPr>
              <a:t>OTP</a:t>
            </a:r>
          </a:p>
          <a:p>
            <a:r>
              <a:rPr lang="zh-TW" altLang="en-US" sz="1200" b="0" i="0" kern="1200" dirty="0">
                <a:solidFill>
                  <a:schemeClr val="tx1"/>
                </a:solidFill>
                <a:effectLst/>
                <a:latin typeface="+mn-lt"/>
                <a:ea typeface="+mn-ea"/>
                <a:cs typeface="+mn-cs"/>
              </a:rPr>
              <a:t>舉個例子 當你 
加密電子郵件的資訊時 每一封郵件 
用不同的對稱密鑰加密是很常見的是的不同的對稱密鑰</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因為密鑰</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僅僅加密單條訊息這種採用一次性密鑰 
加密資訊的方法效率很高，而且實現起來也很簡單 我們將在 
下一節詳細介紹 但是在很多情況下 其實是需要密鑰去 
加密多條信息的 我們稱其為多次密鑰 
舉個例子 你在一個文件系統中加密檔所用的密鑰 還用來 
加密許許多多份不同的文件 事實上 如果一個密鑰用來 
加密多條訊息 我們就需要機器做更多的工作來確保這個 
加密系統是安全的 當我們討論完一次性密鑰後 
我們將更多的討論那些專門為多次密鑰設計的加密模式 
我們還會看到 為了確保在多次密鑰情況下的安全性 我們有更多的步驟要做</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31</a:t>
            </a:fld>
            <a:endParaRPr lang="en-US" dirty="0"/>
          </a:p>
        </p:txBody>
      </p:sp>
    </p:spTree>
    <p:extLst>
      <p:ext uri="{BB962C8B-B14F-4D97-AF65-F5344CB8AC3E}">
        <p14:creationId xmlns:p14="http://schemas.microsoft.com/office/powerpoint/2010/main" val="1876153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最後 我想說說 一些關於密碼學的比較重要的資訊 首先 
密碼學是一個保護計算機系統資訊安全的強有力工具 
然而密碼學也不是萬能的 它有它的局限性 
第一 密碼學並不能解決所有安全問題 
比如 如果軟體上存在漏洞 那麼密碼學也沒法幫到你了 同樣地 如果你遭到社會工程學上的攻擊 
攻擊者試圖愚弄使用者採取某些行動 
從而可以傷害到使用者 那麼密碼學對此也黔驢技窮了 
所以 你應該認識到即使密碼學是一個極好的工具 
它也不能解決所有安全問題 而另一個很重要的點是 
如果運用地不正確 密碼學也不會起作用 比如說 
現在有一組完全正常工作的系統 
這個系統允許</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Bob</a:t>
            </a:r>
            <a:r>
              <a:rPr lang="zh-TW" altLang="en-US" sz="1200" b="0" i="0" kern="1200" dirty="0">
                <a:solidFill>
                  <a:schemeClr val="tx1"/>
                </a:solidFill>
                <a:effectLst/>
                <a:latin typeface="+mn-lt"/>
                <a:ea typeface="+mn-ea"/>
                <a:cs typeface="+mn-cs"/>
              </a:rPr>
              <a:t>進行通信 
本來</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傳送給</a:t>
            </a:r>
            <a:r>
              <a:rPr lang="en-US" altLang="zh-TW" sz="1200" b="0" i="0" kern="1200" dirty="0">
                <a:solidFill>
                  <a:schemeClr val="tx1"/>
                </a:solidFill>
                <a:effectLst/>
                <a:latin typeface="+mn-lt"/>
                <a:ea typeface="+mn-ea"/>
                <a:cs typeface="+mn-cs"/>
              </a:rPr>
              <a:t>Bob</a:t>
            </a:r>
            <a:r>
              <a:rPr lang="zh-TW" altLang="en-US" sz="1200" b="0" i="0" kern="1200" dirty="0">
                <a:solidFill>
                  <a:schemeClr val="tx1"/>
                </a:solidFill>
                <a:effectLst/>
                <a:latin typeface="+mn-lt"/>
                <a:ea typeface="+mn-ea"/>
                <a:cs typeface="+mn-cs"/>
              </a:rPr>
              <a:t>的訊息 </a:t>
            </a:r>
            <a:r>
              <a:rPr lang="en-US" altLang="zh-TW" sz="1200" b="0" i="0" kern="1200" dirty="0">
                <a:solidFill>
                  <a:schemeClr val="tx1"/>
                </a:solidFill>
                <a:effectLst/>
                <a:latin typeface="+mn-lt"/>
                <a:ea typeface="+mn-ea"/>
                <a:cs typeface="+mn-cs"/>
              </a:rPr>
              <a:t>Bob</a:t>
            </a:r>
            <a:r>
              <a:rPr lang="zh-TW" altLang="en-US" sz="1200" b="0" i="0" kern="1200" dirty="0">
                <a:solidFill>
                  <a:schemeClr val="tx1"/>
                </a:solidFill>
                <a:effectLst/>
                <a:latin typeface="+mn-lt"/>
                <a:ea typeface="+mn-ea"/>
                <a:cs typeface="+mn-cs"/>
              </a:rPr>
              <a:t>應該可以接收並且解密 
然而 由於密碼學的不正確運用 導致這些系統變得不安全了 
其實我想告訴大家 有一個過時的加密標準叫 
</a:t>
            </a:r>
            <a:r>
              <a:rPr lang="en-US" altLang="zh-TW" sz="1200" b="0" i="0" kern="1200" dirty="0">
                <a:solidFill>
                  <a:schemeClr val="tx1"/>
                </a:solidFill>
                <a:effectLst/>
                <a:latin typeface="+mn-lt"/>
                <a:ea typeface="+mn-ea"/>
                <a:cs typeface="+mn-cs"/>
              </a:rPr>
              <a:t>WEP </a:t>
            </a:r>
            <a:r>
              <a:rPr lang="zh-TW" altLang="en-US" sz="1200" b="0" i="0" kern="1200" dirty="0">
                <a:solidFill>
                  <a:schemeClr val="tx1"/>
                </a:solidFill>
                <a:effectLst/>
                <a:latin typeface="+mn-lt"/>
                <a:ea typeface="+mn-ea"/>
                <a:cs typeface="+mn-cs"/>
              </a:rPr>
              <a:t>它是用來加密</a:t>
            </a:r>
            <a:r>
              <a:rPr lang="en-US" altLang="zh-TW" sz="1200" b="0" i="0" kern="1200" dirty="0">
                <a:solidFill>
                  <a:schemeClr val="tx1"/>
                </a:solidFill>
                <a:effectLst/>
                <a:latin typeface="+mn-lt"/>
                <a:ea typeface="+mn-ea"/>
                <a:cs typeface="+mn-cs"/>
              </a:rPr>
              <a:t>Wi-Fi</a:t>
            </a:r>
            <a:r>
              <a:rPr lang="zh-TW" altLang="en-US" sz="1200" b="0" i="0" kern="1200" dirty="0">
                <a:solidFill>
                  <a:schemeClr val="tx1"/>
                </a:solidFill>
                <a:effectLst/>
                <a:latin typeface="+mn-lt"/>
                <a:ea typeface="+mn-ea"/>
                <a:cs typeface="+mn-cs"/>
              </a:rPr>
              <a:t>流量的 </a:t>
            </a:r>
            <a:r>
              <a:rPr lang="en-US" altLang="zh-TW" sz="1200" b="0" i="0" kern="1200" dirty="0">
                <a:solidFill>
                  <a:schemeClr val="tx1"/>
                </a:solidFill>
                <a:effectLst/>
                <a:latin typeface="+mn-lt"/>
                <a:ea typeface="+mn-ea"/>
                <a:cs typeface="+mn-cs"/>
              </a:rPr>
              <a:t>WEP</a:t>
            </a:r>
            <a:r>
              <a:rPr lang="zh-TW" altLang="en-US" sz="1200" b="0" i="0" kern="1200" dirty="0">
                <a:solidFill>
                  <a:schemeClr val="tx1"/>
                </a:solidFill>
                <a:effectLst/>
                <a:latin typeface="+mn-lt"/>
                <a:ea typeface="+mn-ea"/>
                <a:cs typeface="+mn-cs"/>
              </a:rPr>
              <a:t>包含了許多 
缺陷 我希望通過這個例子來告訴你如果避免這些問題 
也會提到</a:t>
            </a:r>
            <a:r>
              <a:rPr lang="en-US" altLang="zh-TW" sz="1200" b="0" i="0" kern="1200" dirty="0">
                <a:solidFill>
                  <a:schemeClr val="tx1"/>
                </a:solidFill>
                <a:effectLst/>
                <a:latin typeface="+mn-lt"/>
                <a:ea typeface="+mn-ea"/>
                <a:cs typeface="+mn-cs"/>
              </a:rPr>
              <a:t>WEP</a:t>
            </a:r>
            <a:r>
              <a:rPr lang="zh-TW" altLang="en-US" sz="1200" b="0" i="0" kern="1200" dirty="0">
                <a:solidFill>
                  <a:schemeClr val="tx1"/>
                </a:solidFill>
                <a:effectLst/>
                <a:latin typeface="+mn-lt"/>
                <a:ea typeface="+mn-ea"/>
                <a:cs typeface="+mn-cs"/>
              </a:rPr>
              <a:t>內部的工作原理 當然對我來說 有這樣一個例子還是很幸運的 
通過這個協定 我可以指出哪些事情是不能做的 最後呢 
還有非常重要的一點 那就是你要牢記 密碼學不是你 
僅憑自己就可以去發明設計的東西 之前我說過 密碼學 
中有標準 有密碼學原語 我們會在整個課程中 
詳細地介紹它們 通常你應該做的是使用 
這些標準的密碼學原語 而非自己去創造它們 
這些標準在過去的很多年裡 經過了 
很多人的評估 任何一項臨時設計都沒這待遇 
何況 正如我之前提到的 已經有許多前車之鑒 表明那些臨時設計一經分析就會被迅速破解
</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32</a:t>
            </a:fld>
            <a:endParaRPr lang="en-US" dirty="0"/>
          </a:p>
        </p:txBody>
      </p:sp>
    </p:spTree>
    <p:extLst>
      <p:ext uri="{BB962C8B-B14F-4D97-AF65-F5344CB8AC3E}">
        <p14:creationId xmlns:p14="http://schemas.microsoft.com/office/powerpoint/2010/main" val="2367118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sz="1200" b="0" i="0" kern="1200" dirty="0">
                <a:solidFill>
                  <a:schemeClr val="tx1"/>
                </a:solidFill>
                <a:effectLst/>
                <a:latin typeface="+mn-lt"/>
                <a:ea typeface="+mn-ea"/>
                <a:cs typeface="+mn-cs"/>
              </a:rPr>
              <a:t>在我们开始使用技术材料之前，我想让你们快速概述一下密码学的内容以及密码学的不同领域。</a:t>
            </a:r>
          </a:p>
        </p:txBody>
      </p:sp>
      <p:sp>
        <p:nvSpPr>
          <p:cNvPr id="4" name="Slide Number Placeholder 3"/>
          <p:cNvSpPr>
            <a:spLocks noGrp="1"/>
          </p:cNvSpPr>
          <p:nvPr>
            <p:ph type="sldNum" sz="quarter" idx="10"/>
          </p:nvPr>
        </p:nvSpPr>
        <p:spPr/>
        <p:txBody>
          <a:bodyPr/>
          <a:lstStyle/>
          <a:p>
            <a:fld id="{8FF38DAD-5F37-4EA5-A798-26ED1E453939}" type="slidenum">
              <a:rPr lang="en-US" smtClean="0"/>
              <a:pPr/>
              <a:t>34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所以密碼學的核心當然是安全的通信，基本上由兩個部分組成。 第一個是安全的密鑰建立，然後我們如何安全地進行通信，一旦我們擁有共享密鑰。</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我們已經說過，安全的密鑰建立基本上等於 </a:t>
            </a:r>
            <a:r>
              <a:rPr lang="en-US" altLang="zh-TW" sz="1200" b="0" i="0" kern="1200" dirty="0">
                <a:solidFill>
                  <a:schemeClr val="tx1"/>
                </a:solidFill>
                <a:effectLst/>
                <a:latin typeface="+mn-lt"/>
                <a:ea typeface="+mn-ea"/>
                <a:cs typeface="+mn-cs"/>
              </a:rPr>
              <a:t>Alice </a:t>
            </a:r>
            <a:r>
              <a:rPr lang="zh-TW" altLang="en-US" sz="1200" b="0" i="0" kern="1200" dirty="0">
                <a:solidFill>
                  <a:schemeClr val="tx1"/>
                </a:solidFill>
                <a:effectLst/>
                <a:latin typeface="+mn-lt"/>
                <a:ea typeface="+mn-ea"/>
                <a:cs typeface="+mn-cs"/>
              </a:rPr>
              <a:t>和 </a:t>
            </a:r>
            <a:r>
              <a:rPr lang="en-US" altLang="zh-TW" sz="1200" b="0" i="0" kern="1200" dirty="0">
                <a:solidFill>
                  <a:schemeClr val="tx1"/>
                </a:solidFill>
                <a:effectLst/>
                <a:latin typeface="+mn-lt"/>
                <a:ea typeface="+mn-ea"/>
                <a:cs typeface="+mn-cs"/>
              </a:rPr>
              <a:t>Bob </a:t>
            </a:r>
            <a:r>
              <a:rPr lang="zh-TW" altLang="en-US" sz="1200" b="0" i="0" kern="1200" dirty="0">
                <a:solidFill>
                  <a:schemeClr val="tx1"/>
                </a:solidFill>
                <a:effectLst/>
                <a:latin typeface="+mn-lt"/>
                <a:ea typeface="+mn-ea"/>
                <a:cs typeface="+mn-cs"/>
              </a:rPr>
              <a:t>彼此發送訊息，因此在這個協定結束時，有一個他們都同意的共享密鑰，</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共用密鑰 </a:t>
            </a:r>
            <a:r>
              <a:rPr lang="en-US" altLang="zh-TW" sz="1200" b="0" i="0" kern="1200" dirty="0">
                <a:solidFill>
                  <a:schemeClr val="tx1"/>
                </a:solidFill>
                <a:effectLst/>
                <a:latin typeface="+mn-lt"/>
                <a:ea typeface="+mn-ea"/>
                <a:cs typeface="+mn-cs"/>
              </a:rPr>
              <a:t>K</a:t>
            </a:r>
            <a:r>
              <a:rPr lang="zh-TW" altLang="en-US" sz="1200" b="0" i="0" kern="1200" dirty="0">
                <a:solidFill>
                  <a:schemeClr val="tx1"/>
                </a:solidFill>
                <a:effectLst/>
                <a:latin typeface="+mn-lt"/>
                <a:ea typeface="+mn-ea"/>
                <a:cs typeface="+mn-cs"/>
              </a:rPr>
              <a:t>，除此之外，除了一個共用密鑰，事實上 </a:t>
            </a:r>
            <a:r>
              <a:rPr lang="en-US" altLang="zh-TW" sz="1200" b="0" i="0" kern="1200" dirty="0">
                <a:solidFill>
                  <a:schemeClr val="tx1"/>
                </a:solidFill>
                <a:effectLst/>
                <a:latin typeface="+mn-lt"/>
                <a:ea typeface="+mn-ea"/>
                <a:cs typeface="+mn-cs"/>
              </a:rPr>
              <a:t>Alice </a:t>
            </a:r>
            <a:r>
              <a:rPr lang="zh-TW" altLang="en-US" sz="1200" b="0" i="0" kern="1200" dirty="0">
                <a:solidFill>
                  <a:schemeClr val="tx1"/>
                </a:solidFill>
                <a:effectLst/>
                <a:latin typeface="+mn-lt"/>
                <a:ea typeface="+mn-ea"/>
                <a:cs typeface="+mn-cs"/>
              </a:rPr>
              <a:t>會知道她是跟鮑勃和鮑勃交談會知道他在跟愛麗絲說話 
但是，一個傾聽這個對話的窮人攻擊者不知道共用密鑰是什麼。 我們將在課程後面看到如何做到這一點。 現在，一旦他們 
擁有共用密鑰，他們希望使用此密鑰安全地交換訊息，我們將討論允許他們這樣做的加密方案，</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使攻擊者無法確定哪些訊息來回發送。 
此外，攻擊者甚至無法在未被檢測到的情況下篡改此流量。 
換句話說，這些加密方案提供了機密性和完整性。 但是密碼學不僅僅是這兩 
件事情而已。 我想給大家舉幾個例子
</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35</a:t>
            </a:fld>
            <a:endParaRPr lang="en-US" dirty="0"/>
          </a:p>
        </p:txBody>
      </p:sp>
    </p:spTree>
    <p:extLst>
      <p:ext uri="{BB962C8B-B14F-4D97-AF65-F5344CB8AC3E}">
        <p14:creationId xmlns:p14="http://schemas.microsoft.com/office/powerpoint/2010/main" val="3204364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所以我想給你們的第一個例子是所謂的數字簽名。 所以，一個數字簽名 ，基本上，是物理世界中簽名的類比。
在物理世界中，記住當您簽署文檔時，實際上，您將簽名寫在 該文檔上，並且您的簽名始終是相同的。 你總是 
在所有你想簽署的檔上寫同樣的簽名。 在數位世界中，這可能不起作用，因為如果攻擊者剛剛從我那裡獲得一個簽名的文檔，
他可以剪切並粘貼我的簽名到其他一些我可能不想簽署的文檔。 因此，在一個數位世界中，我的簽名對於所有我想簽名的檔都是一樣的。
所以我們將在課程的下半部分討論如何構建數字簽名。 這真的是一個非常有趣的原始，我們會看到究竟如何做到這一點。 
只是為了給你一個提示，數位簽名的工作方式基本上是 
通過簽名內容的功能進行數字簽名。 所以試圖將我的簽名從一個文檔複製到另一個文檔的攻擊者不會因為簽名而成功。 
在新的檔是不會是正確的功能的數據在新的檔，並因此，簽名不會驗證。 正如我所說的，我們稍後會看到如何構建數字簽名，
然後我們將證明這些結構是安全的。 我想提到的密碼學的另一個應用是匿名通信。 所以，在這裡，想像一下愛麗絲想和聊天伺服器交談，</a:t>
            </a:r>
            <a:r>
              <a:rPr lang="en-US" altLang="zh-TW" sz="1200" b="0" i="0" kern="1200" dirty="0">
                <a:solidFill>
                  <a:schemeClr val="tx1"/>
                </a:solidFill>
                <a:effectLst/>
                <a:latin typeface="+mn-lt"/>
                <a:ea typeface="+mn-ea"/>
                <a:cs typeface="+mn-cs"/>
              </a:rPr>
              <a:t>Bob</a:t>
            </a:r>
            <a:r>
              <a:rPr lang="zh-TW" altLang="en-US" sz="1200" b="0" i="0" kern="1200" dirty="0">
                <a:solidFill>
                  <a:schemeClr val="tx1"/>
                </a:solidFill>
                <a:effectLst/>
                <a:latin typeface="+mn-lt"/>
                <a:ea typeface="+mn-ea"/>
                <a:cs typeface="+mn-cs"/>
              </a:rPr>
              <a:t>。
而且，也許她想談論一種醫療狀況，所以她想匿名這樣做，以便聊天伺服器實際上不知道她是誰。 
那麼，有一種標準的方法，叫做</a:t>
            </a:r>
            <a:r>
              <a:rPr lang="en-US" altLang="zh-TW" sz="1200" b="0" i="0" kern="1200" dirty="0" err="1">
                <a:solidFill>
                  <a:schemeClr val="tx1"/>
                </a:solidFill>
                <a:effectLst/>
                <a:latin typeface="+mn-lt"/>
                <a:ea typeface="+mn-ea"/>
                <a:cs typeface="+mn-cs"/>
              </a:rPr>
              <a:t>mixnet</a:t>
            </a:r>
            <a:r>
              <a:rPr lang="zh-TW" altLang="en-US" sz="1200" b="0" i="0" kern="1200" dirty="0">
                <a:solidFill>
                  <a:schemeClr val="tx1"/>
                </a:solidFill>
                <a:effectLst/>
                <a:latin typeface="+mn-lt"/>
                <a:ea typeface="+mn-ea"/>
                <a:cs typeface="+mn-cs"/>
              </a:rPr>
              <a:t>，它允許愛麗絲通過一系列代理伺服器通過公共互聯網與</a:t>
            </a:r>
            <a:r>
              <a:rPr lang="en-US" altLang="zh-TW" sz="1200" b="0" i="0" kern="1200" dirty="0">
                <a:solidFill>
                  <a:schemeClr val="tx1"/>
                </a:solidFill>
                <a:effectLst/>
                <a:latin typeface="+mn-lt"/>
                <a:ea typeface="+mn-ea"/>
                <a:cs typeface="+mn-cs"/>
              </a:rPr>
              <a:t>Bob</a:t>
            </a:r>
            <a:r>
              <a:rPr lang="zh-TW" altLang="en-US" sz="1200" b="0" i="0" kern="1200" dirty="0">
                <a:solidFill>
                  <a:schemeClr val="tx1"/>
                </a:solidFill>
                <a:effectLst/>
                <a:latin typeface="+mn-lt"/>
                <a:ea typeface="+mn-ea"/>
                <a:cs typeface="+mn-cs"/>
              </a:rPr>
              <a:t>進行溝通，
這樣在通信結束時 </a:t>
            </a:r>
            <a:r>
              <a:rPr lang="en-US" altLang="zh-TW" sz="1200" b="0" i="0" kern="1200" dirty="0">
                <a:solidFill>
                  <a:schemeClr val="tx1"/>
                </a:solidFill>
                <a:effectLst/>
                <a:latin typeface="+mn-lt"/>
                <a:ea typeface="+mn-ea"/>
                <a:cs typeface="+mn-cs"/>
              </a:rPr>
              <a:t>Bob </a:t>
            </a:r>
            <a:r>
              <a:rPr lang="zh-TW" altLang="en-US" sz="1200" b="0" i="0" kern="1200" dirty="0">
                <a:solidFill>
                  <a:schemeClr val="tx1"/>
                </a:solidFill>
                <a:effectLst/>
                <a:latin typeface="+mn-lt"/>
                <a:ea typeface="+mn-ea"/>
                <a:cs typeface="+mn-cs"/>
              </a:rPr>
              <a:t>不知道他剛剛和誰交談。 </a:t>
            </a:r>
            <a:r>
              <a:rPr lang="en-US" altLang="zh-TW" sz="1200" b="0" i="0" kern="1200" dirty="0" err="1">
                <a:solidFill>
                  <a:schemeClr val="tx1"/>
                </a:solidFill>
                <a:effectLst/>
                <a:latin typeface="+mn-lt"/>
                <a:ea typeface="+mn-ea"/>
                <a:cs typeface="+mn-cs"/>
              </a:rPr>
              <a:t>mixnet</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的工作方式基本上是因為 </a:t>
            </a:r>
            <a:r>
              <a:rPr lang="en-US" altLang="zh-TW" sz="1200" b="0" i="0" kern="1200" dirty="0">
                <a:solidFill>
                  <a:schemeClr val="tx1"/>
                </a:solidFill>
                <a:effectLst/>
                <a:latin typeface="+mn-lt"/>
                <a:ea typeface="+mn-ea"/>
                <a:cs typeface="+mn-cs"/>
              </a:rPr>
              <a:t>Alice </a:t>
            </a:r>
            <a:r>
              <a:rPr lang="zh-TW" altLang="en-US" sz="1200" b="0" i="0" kern="1200" dirty="0">
                <a:solidFill>
                  <a:schemeClr val="tx1"/>
                </a:solidFill>
                <a:effectLst/>
                <a:latin typeface="+mn-lt"/>
                <a:ea typeface="+mn-ea"/>
                <a:cs typeface="+mn-cs"/>
              </a:rPr>
              <a:t>通過一系列代理向 </a:t>
            </a:r>
            <a:r>
              <a:rPr lang="en-US" altLang="zh-TW" sz="1200" b="0" i="0" kern="1200" dirty="0">
                <a:solidFill>
                  <a:schemeClr val="tx1"/>
                </a:solidFill>
                <a:effectLst/>
                <a:latin typeface="+mn-lt"/>
                <a:ea typeface="+mn-ea"/>
                <a:cs typeface="+mn-cs"/>
              </a:rPr>
              <a:t>Bob </a:t>
            </a:r>
            <a:r>
              <a:rPr lang="zh-TW" altLang="en-US" sz="1200" b="0" i="0" kern="1200" dirty="0">
                <a:solidFill>
                  <a:schemeClr val="tx1"/>
                </a:solidFill>
                <a:effectLst/>
                <a:latin typeface="+mn-lt"/>
                <a:ea typeface="+mn-ea"/>
                <a:cs typeface="+mn-cs"/>
              </a:rPr>
              <a:t>發送訊息，這些訊息會 
被加密和適當解密，以便 </a:t>
            </a:r>
            <a:r>
              <a:rPr lang="en-US" altLang="zh-TW" sz="1200" b="0" i="0" kern="1200" dirty="0">
                <a:solidFill>
                  <a:schemeClr val="tx1"/>
                </a:solidFill>
                <a:effectLst/>
                <a:latin typeface="+mn-lt"/>
                <a:ea typeface="+mn-ea"/>
                <a:cs typeface="+mn-cs"/>
              </a:rPr>
              <a:t>Bob </a:t>
            </a:r>
            <a:r>
              <a:rPr lang="zh-TW" altLang="en-US" sz="1200" b="0" i="0" kern="1200" dirty="0">
                <a:solidFill>
                  <a:schemeClr val="tx1"/>
                </a:solidFill>
                <a:effectLst/>
                <a:latin typeface="+mn-lt"/>
                <a:ea typeface="+mn-ea"/>
                <a:cs typeface="+mn-cs"/>
              </a:rPr>
              <a:t>不知道他和誰交談，代理自己甚至不知道 </a:t>
            </a:r>
            <a:r>
              <a:rPr lang="en-US" altLang="zh-TW" sz="1200" b="0" i="0" kern="1200" dirty="0">
                <a:solidFill>
                  <a:schemeClr val="tx1"/>
                </a:solidFill>
                <a:effectLst/>
                <a:latin typeface="+mn-lt"/>
                <a:ea typeface="+mn-ea"/>
                <a:cs typeface="+mn-cs"/>
              </a:rPr>
              <a:t>Alice </a:t>
            </a:r>
            <a:r>
              <a:rPr lang="zh-TW" altLang="en-US" sz="1200" b="0" i="0" kern="1200" dirty="0">
                <a:solidFill>
                  <a:schemeClr val="tx1"/>
                </a:solidFill>
                <a:effectLst/>
                <a:latin typeface="+mn-lt"/>
                <a:ea typeface="+mn-ea"/>
                <a:cs typeface="+mn-cs"/>
              </a:rPr>
              <a:t>在和 </a:t>
            </a:r>
            <a:r>
              <a:rPr lang="en-US" altLang="zh-TW" sz="1200" b="0" i="0" kern="1200" dirty="0">
                <a:solidFill>
                  <a:schemeClr val="tx1"/>
                </a:solidFill>
                <a:effectLst/>
                <a:latin typeface="+mn-lt"/>
                <a:ea typeface="+mn-ea"/>
                <a:cs typeface="+mn-cs"/>
              </a:rPr>
              <a:t>Bob </a:t>
            </a:r>
            <a:r>
              <a:rPr lang="zh-TW" altLang="en-US" sz="1200" b="0" i="0" kern="1200" dirty="0">
                <a:solidFill>
                  <a:schemeClr val="tx1"/>
                </a:solidFill>
                <a:effectLst/>
                <a:latin typeface="+mn-lt"/>
                <a:ea typeface="+mn-ea"/>
                <a:cs typeface="+mn-cs"/>
              </a:rPr>
              <a:t>交談，或者實際上誰是 
與誰交談更一般。 關於這個匿名通信管道的一個有趣的事情是，這是雙向的。 換句話說， 
即使鮑勃不知道他在跟誰說話，他仍然可以回應愛麗絲和愛麗絲會得到這些訊息。
</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36</a:t>
            </a:fld>
            <a:endParaRPr lang="en-US" dirty="0"/>
          </a:p>
        </p:txBody>
      </p:sp>
    </p:spTree>
    <p:extLst>
      <p:ext uri="{BB962C8B-B14F-4D97-AF65-F5344CB8AC3E}">
        <p14:creationId xmlns:p14="http://schemas.microsoft.com/office/powerpoint/2010/main" val="405295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一旦我們有匿名通信，我們就可以建立其他隱私機制。 我想舉一個例子，叫做匿名數位現金。 請記住，在物理世界，如果我有一個實物美元，
我可以走進一家書店買一本書，商人就不知道我是誰。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問題是我們是否可以在數位世界做同樣的事情。 在數位世界，基本上，愛麗絲可能有一個數位美元， 
一個數位美元的硬幣。 她可能想把這些數位美元花在一些網上商家，也許是一些網上書店。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現在，我們想要做的就是讓愛麗絲把錢花在書店，書店就不知道誰是愛麗絲 所以我們提供與實物現金相同的匿名性。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現在的問題是，在數位世界裡，愛麗絲可以拿出她擁有的硬幣，這個一美元的硬幣，在她花費之前，她實際上可以複製它。
然後突然間，而不是只有一美元的硬幣現在，突然間，她有三美元的硬幣，它們都是一樣的，而且沒有什麼可以阻止她把那些硬幣的複製品和花在其他商家。 
所以問題是我們如何提供匿名數位現金？ 但與此同時，也防止愛麗絲在不同的商家雙倍消費美元硬幣。
從某種意義上說，這裡有一個矛盾的現象，匿名與安全性有衝突，因為如果我們有匿名現金，沒有什麼可以阻止愛麗絲把硬幣加倍消費，因為硬幣是匿名的，我們無法告訴誰犯了這種欺詐行為。 所以問題是我們如何解決這種緊張局勢。 事實證明，這是完全可行的。 
我們稍後再討論匿名數位現金。 只是給你一個提示，我會說，我們這樣做的方式基本上是通過確保如果愛麗絲花了 
一次硬幣，那麼沒有人知道她是誰，但是如果她多花錢一次，突然，她的身份完全暴露，然後她可能會受到各種各樣的法律問題</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所以這就是匿名數位現金的工作方式，我們將在課程後面看到如何實現它。
</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37</a:t>
            </a:fld>
            <a:endParaRPr lang="en-US" dirty="0"/>
          </a:p>
        </p:txBody>
      </p:sp>
    </p:spTree>
    <p:extLst>
      <p:ext uri="{BB962C8B-B14F-4D97-AF65-F5344CB8AC3E}">
        <p14:creationId xmlns:p14="http://schemas.microsoft.com/office/powerpoint/2010/main" val="875170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密碼學的另一個應用與更抽象的協議有關，但在我說一般結果之前，我想給你兩個例子。 所以 
第一個例子與選舉制度有關。 所以這裡是選舉問題。 
假設</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我們有兩個黨派，黨零黨和黨一。 和選民投票支持這些政黨。 舉個例子，這個選民可以投票給政黨零，這個選民投了一票。 等等。 
所以在這次選舉中，零黨得到三票，黨兩票得到兩票。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因此，選舉的贏家，當然，是黨零。 但更一般而言，選舉的贏家是獲得多數 
票的政黨。 現在，投票問題如下。 選民想以某種方式計算大多數的選票，但這樣做的方式，使他們的個人投票沒有任何其他的透露。 好嗎？ 所以問題是如何做到這一點？ 為了做到這一點，我們要引入一個選舉中心來幫助我們計算多數票，但保持選票的保密。 
而各方將做的是他們每個人都會把他們的選票的有趣的加密發送到選舉中心，以便在選舉結束時，選舉中心能夠計算和輸出選舉的勝利者。 然而，除了 
選舉的獲勝者之外，沒有任何其他關於個人投票的透露。</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否則，個人投票仍然完全不公開。 當然，選舉中心也會核實這個選民是否允許投票，而且選民只投過一次。 
但除了這些資訊外， 選舉中心和世界其他地方除了選舉結果之外， 沒有瞭解到選民的投票</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所以這是一個涉及六方的協定的例子。
在這種情況下，有五個選民在一個選舉中心。 這些當事方之間計算。 在計算結束時，選舉的結果是已知的，但沒有任何其他關於個人輸入的資訊。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現在在私人拍賣的背景下出現了類似的問題。 所以在私人拍賣中，每個出價人都有自己的出價，他想要出價。
現在假設正在使用的拍賣機制就是所謂的維克里拍賣其中維克里拍賣的定義是贏家是出價最高的 但獲勝者支付的金額實際上是第二高的出價。
所以他支付了第二高的出價。 好吧，這是一個標準的拍賣機制叫做維克里拍賣 現在我們想要做的是基本上讓參與者能夠計算出誰是最高出價者以及他應該 
支付多少錢，但除此之外，所有關於個人出價的其他資訊都應該保密。 </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因此，例如，最高出價人出價應保持秘密的實際金額。
唯一應該公開的事情是第二高的出價和出價最高的人的身份。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所以現在，我們這樣做的方式是引入一個拍賣中心，以類似的方式，基本上，每個人都會把他們的加密出價發送到拍賣中心。 拍賣中心將計算獲勝者的身份，事實上，他也會計算第二高出價，但除了這兩個值之外，沒有任何關於個人出價的任何其他資訊。
</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38</a:t>
            </a:fld>
            <a:endParaRPr lang="en-US" dirty="0"/>
          </a:p>
        </p:txBody>
      </p:sp>
    </p:spTree>
    <p:extLst>
      <p:ext uri="{BB962C8B-B14F-4D97-AF65-F5344CB8AC3E}">
        <p14:creationId xmlns:p14="http://schemas.microsoft.com/office/powerpoint/2010/main" val="2514756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现</a:t>
            </a:r>
            <a:r>
              <a:rPr lang="zh-TW" altLang="en-US" sz="1200" b="0" i="0" kern="1200" dirty="0">
                <a:solidFill>
                  <a:schemeClr val="tx1"/>
                </a:solidFill>
                <a:effectLst/>
                <a:latin typeface="+mn-lt"/>
                <a:ea typeface="+mn-ea"/>
                <a:cs typeface="+mn-cs"/>
              </a:rPr>
              <a:t>在，這實際上是一個更普遍的問題的例子， 稱為安全的多方計算。 讓我解釋一下安全的多方計算是什麼。 所以在這裡，基本上是抽象的，參與者 
對自己有一個秘密的投入。 因此，在選舉的情況下，投入將是投票。 在拍賣的情況下，投入將是秘密出價。 然後 
他們想要做的是計算他們的輸入的某種函數。 同 
樣，在選舉的情況下，功能是多數。 在 
拍賣的情況下，函數恰好是 </a:t>
            </a:r>
            <a:r>
              <a:rPr lang="en-US" altLang="zh-TW" sz="1200" b="0" i="0" kern="1200" dirty="0">
                <a:solidFill>
                  <a:schemeClr val="tx1"/>
                </a:solidFill>
                <a:effectLst/>
                <a:latin typeface="+mn-lt"/>
                <a:ea typeface="+mn-ea"/>
                <a:cs typeface="+mn-cs"/>
              </a:rPr>
              <a:t>x 1 </a:t>
            </a:r>
            <a:r>
              <a:rPr lang="zh-TW" altLang="en-US" sz="1200" b="0" i="0" kern="1200" dirty="0">
                <a:solidFill>
                  <a:schemeClr val="tx1"/>
                </a:solidFill>
                <a:effectLst/>
                <a:latin typeface="+mn-lt"/>
                <a:ea typeface="+mn-ea"/>
                <a:cs typeface="+mn-cs"/>
              </a:rPr>
              <a:t>到 
</a:t>
            </a:r>
            <a:r>
              <a:rPr lang="en-US" altLang="zh-TW" sz="1200" b="0" i="0" kern="1200" dirty="0">
                <a:solidFill>
                  <a:schemeClr val="tx1"/>
                </a:solidFill>
                <a:effectLst/>
                <a:latin typeface="+mn-lt"/>
                <a:ea typeface="+mn-ea"/>
                <a:cs typeface="+mn-cs"/>
              </a:rPr>
              <a:t>x 4 </a:t>
            </a:r>
            <a:r>
              <a:rPr lang="zh-TW" altLang="en-US" sz="1200" b="0" i="0" kern="1200" dirty="0">
                <a:solidFill>
                  <a:schemeClr val="tx1"/>
                </a:solidFill>
                <a:effectLst/>
                <a:latin typeface="+mn-lt"/>
                <a:ea typeface="+mn-ea"/>
                <a:cs typeface="+mn-cs"/>
              </a:rPr>
              <a:t>中的第二高，最大的數位。 問題是，他們怎麼能做到這一點，這樣 
功能的價值被揭示，但沒有其他關於個人投票的透露？ 所以 
讓我告訴你一種愚蠢的，不安全的做法。 我們所做的就是介紹一個 
值得信賴的方。 然後，這個可信的權威基本上收集單個 
輸入。 它有點承諾保持單個輸入的秘密，以便只有它 
才知道它們是什麼。 然後，它將函數的值發佈給 
世界。 所以，現在的想法是，函數的價值變得公開，但 
沒有其他關於單個輸入的顯示。 但是，當然，你得到了 
這個值得信任的權威，如果由於某種原因，它不 
值得信任，那麼你就有問題。 所以， 
加密貨幣中有一個非常中心的定理，這確實是一個相當令人驚訝的事實。 這說明你想 
要做的任何計算，你想要計算的任何函數 </a:t>
            </a:r>
            <a:r>
              <a:rPr lang="en-US" altLang="zh-TW" sz="1200" b="0" i="0" kern="1200" dirty="0">
                <a:solidFill>
                  <a:schemeClr val="tx1"/>
                </a:solidFill>
                <a:effectLst/>
                <a:latin typeface="+mn-lt"/>
                <a:ea typeface="+mn-ea"/>
                <a:cs typeface="+mn-cs"/>
              </a:rPr>
              <a:t>F</a:t>
            </a:r>
            <a:r>
              <a:rPr lang="zh-TW" altLang="en-US" sz="1200" b="0" i="0" kern="1200" dirty="0">
                <a:solidFill>
                  <a:schemeClr val="tx1"/>
                </a:solidFill>
                <a:effectLst/>
                <a:latin typeface="+mn-lt"/>
                <a:ea typeface="+mn-ea"/>
                <a:cs typeface="+mn-cs"/>
              </a:rPr>
              <a:t>，你可以用可信的權威機構 
計算，你也可以在沒有可信任的權威機構的情況下完成。 
讓我在高層次上解釋一下這意味著什麼。 基本上，我們要做的是 
我們要擺脫權威。 所以當事方實際上不會把 
他們的投入送到當局。 而且，事實上， 
系統中已經不再有權威了。 相反，當事方會做什麼，他們會 
用一些協定互相交談。 這樣，在協議結束時 
突然間，函數的價值變得每個人都知道。 然而， 
沒有什麼比函數的價值被揭示。 換句話說， 
個別輸入仍然保密。 但是，再次沒有權威， 
他們只是有一種方式可以互相交談，以便最終的輸出被揭示。 所以 
這是一個相當普遍的結果，這是一個令人驚訝的事實，這是 
可行的。 事實上，它是和接近班級結束時，我們實際上會看到如何 
做到這一點。</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39</a:t>
            </a:fld>
            <a:endParaRPr lang="en-US" dirty="0"/>
          </a:p>
        </p:txBody>
      </p:sp>
    </p:spTree>
    <p:extLst>
      <p:ext uri="{BB962C8B-B14F-4D97-AF65-F5344CB8AC3E}">
        <p14:creationId xmlns:p14="http://schemas.microsoft.com/office/powerpoint/2010/main" val="2959162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TW" altLang="en-US" sz="1200" b="0" i="0" kern="1200" dirty="0">
                <a:solidFill>
                  <a:schemeClr val="tx1"/>
                </a:solidFill>
                <a:effectLst/>
                <a:latin typeface="+mn-lt"/>
                <a:ea typeface="+mn-ea"/>
                <a:cs typeface="+mn-cs"/>
              </a:rPr>
              <a:t>前段使用</a:t>
            </a:r>
            <a:r>
              <a:rPr lang="en-US" altLang="zh-TW" sz="1200" b="0" i="0" kern="1200" dirty="0">
                <a:solidFill>
                  <a:schemeClr val="tx1"/>
                </a:solidFill>
                <a:effectLst/>
                <a:latin typeface="+mn-lt"/>
                <a:ea typeface="+mn-ea"/>
                <a:cs typeface="+mn-cs"/>
              </a:rPr>
              <a:t>Dan </a:t>
            </a:r>
            <a:r>
              <a:rPr lang="en-US" altLang="zh-TW" sz="1200" b="0" i="0" kern="1200" dirty="0" err="1">
                <a:solidFill>
                  <a:schemeClr val="tx1"/>
                </a:solidFill>
                <a:effectLst/>
                <a:latin typeface="+mn-lt"/>
                <a:ea typeface="+mn-ea"/>
                <a:cs typeface="+mn-cs"/>
              </a:rPr>
              <a:t>Boneh</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最理想的密碼學教材</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難易適中，提出核心價值</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What, Why, How </a:t>
            </a:r>
          </a:p>
          <a:p>
            <a:r>
              <a:rPr lang="zh-TW" altLang="en-US" sz="1200" b="0" i="0" kern="1200" dirty="0">
                <a:solidFill>
                  <a:schemeClr val="tx1"/>
                </a:solidFill>
                <a:effectLst/>
                <a:latin typeface="+mn-lt"/>
                <a:ea typeface="+mn-ea"/>
                <a:cs typeface="+mn-cs"/>
              </a:rPr>
              <a:t>歡迎來到我本學期在斯坦福大學教授的密碼學課程 
這學期我嘗試對課堂內容錄像並讓學生在線觀看 
歡迎大家觀看並加入本課程 
這是一項試驗我們看看會進行得怎麼樣
</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现</a:t>
            </a:r>
            <a:r>
              <a:rPr lang="zh-TW" altLang="en-US" sz="1200" b="0" i="0" kern="1200" dirty="0">
                <a:solidFill>
                  <a:schemeClr val="tx1"/>
                </a:solidFill>
                <a:effectLst/>
                <a:latin typeface="+mn-lt"/>
                <a:ea typeface="+mn-ea"/>
                <a:cs typeface="+mn-cs"/>
              </a:rPr>
              <a:t>在，這實際上是一個更普遍的問題的例子， 稱為安全的多方計算。 讓我解釋一下安全的多方計算是什麼。 所以在這裡，基本上是抽象的，參與者 
對自己有一個秘密的投入。 因此，在選舉的情況下，投入將是投票。 在拍賣的情況下，投入將是秘密出價。 然後 
他們想要做的是計算他們的輸入的某種函數。 同 
樣，在選舉的情況下，功能是多數。 在 
拍賣的情況下，函數恰好是 </a:t>
            </a:r>
            <a:r>
              <a:rPr lang="en-US" altLang="zh-TW" sz="1200" b="0" i="0" kern="1200" dirty="0">
                <a:solidFill>
                  <a:schemeClr val="tx1"/>
                </a:solidFill>
                <a:effectLst/>
                <a:latin typeface="+mn-lt"/>
                <a:ea typeface="+mn-ea"/>
                <a:cs typeface="+mn-cs"/>
              </a:rPr>
              <a:t>x 1 </a:t>
            </a:r>
            <a:r>
              <a:rPr lang="zh-TW" altLang="en-US" sz="1200" b="0" i="0" kern="1200" dirty="0">
                <a:solidFill>
                  <a:schemeClr val="tx1"/>
                </a:solidFill>
                <a:effectLst/>
                <a:latin typeface="+mn-lt"/>
                <a:ea typeface="+mn-ea"/>
                <a:cs typeface="+mn-cs"/>
              </a:rPr>
              <a:t>到 
</a:t>
            </a:r>
            <a:r>
              <a:rPr lang="en-US" altLang="zh-TW" sz="1200" b="0" i="0" kern="1200" dirty="0">
                <a:solidFill>
                  <a:schemeClr val="tx1"/>
                </a:solidFill>
                <a:effectLst/>
                <a:latin typeface="+mn-lt"/>
                <a:ea typeface="+mn-ea"/>
                <a:cs typeface="+mn-cs"/>
              </a:rPr>
              <a:t>x 4 </a:t>
            </a:r>
            <a:r>
              <a:rPr lang="zh-TW" altLang="en-US" sz="1200" b="0" i="0" kern="1200" dirty="0">
                <a:solidFill>
                  <a:schemeClr val="tx1"/>
                </a:solidFill>
                <a:effectLst/>
                <a:latin typeface="+mn-lt"/>
                <a:ea typeface="+mn-ea"/>
                <a:cs typeface="+mn-cs"/>
              </a:rPr>
              <a:t>中的第二高，最大的數位。 問題是，他們怎麼能做到這一點，這樣 
功能的價值被揭示，但沒有其他關於個人投票的透露？ 所以 
讓我告訴你一種愚蠢的，不安全的做法。 我們所做的就是介紹一個 
值得信賴的方。 然後，這個可信的權威基本上收集單個 
輸入。 它有點承諾保持單個輸入的秘密，以便只有它 
才知道它們是什麼。 然後，它將函數的值發佈給 
世界。 所以，現在的想法是，函數的價值變得公開，但 
沒有其他關於單個輸入的顯示。 但是，當然，你得到了 
這個值得信任的權威，如果由於某種原因，它不 
值得信任，那麼你就有問題。 所以， 
加密貨幣中有一個非常中心的定理，這確實是一個相當令人驚訝的事實。 這說明你想 
要做的任何計算，你想要計算的任何函數 </a:t>
            </a:r>
            <a:r>
              <a:rPr lang="en-US" altLang="zh-TW" sz="1200" b="0" i="0" kern="1200" dirty="0">
                <a:solidFill>
                  <a:schemeClr val="tx1"/>
                </a:solidFill>
                <a:effectLst/>
                <a:latin typeface="+mn-lt"/>
                <a:ea typeface="+mn-ea"/>
                <a:cs typeface="+mn-cs"/>
              </a:rPr>
              <a:t>F</a:t>
            </a:r>
            <a:r>
              <a:rPr lang="zh-TW" altLang="en-US" sz="1200" b="0" i="0" kern="1200" dirty="0">
                <a:solidFill>
                  <a:schemeClr val="tx1"/>
                </a:solidFill>
                <a:effectLst/>
                <a:latin typeface="+mn-lt"/>
                <a:ea typeface="+mn-ea"/>
                <a:cs typeface="+mn-cs"/>
              </a:rPr>
              <a:t>，你可以用可信的權威機構 
計算，你也可以在沒有可信任的權威機構的情況下完成。 
讓我在高層次上解釋一下這意味著什麼。 基本上，我們要做的是 
我們要擺脫權威。 所以當事方實際上不會把 
他們的投入送到當局。 而且，事實上， 
系統中已經不再有權威了。 相反，當事方會做什麼，他們會 
用一些協定互相交談。 這樣，在協議結束時 
突然間，函數的價值變得每個人都知道。 然而， 
沒有什麼比函數的價值被揭示。 換句話說， 
個別輸入仍然保密。 但是，再次沒有權威， 
他們只是有一種方式可以互相交談，以便最終的輸出被揭示。 所以 
這是一個相當普遍的結果，這是一個令人驚訝的事實，這是 
可行的。 事實上，它是和接近班級結束時，我們實際上會看到如何 
做到這一點。</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40</a:t>
            </a:fld>
            <a:endParaRPr lang="en-US" dirty="0"/>
          </a:p>
        </p:txBody>
      </p:sp>
    </p:spTree>
    <p:extLst>
      <p:ext uri="{BB962C8B-B14F-4D97-AF65-F5344CB8AC3E}">
        <p14:creationId xmlns:p14="http://schemas.microsoft.com/office/powerpoint/2010/main" val="371164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FF38DAD-5F37-4EA5-A798-26ED1E453939}" type="slidenum">
              <a:rPr lang="en-US" smtClean="0"/>
              <a:pPr/>
              <a:t>41</a:t>
            </a:fld>
            <a:endParaRPr lang="en-US" dirty="0"/>
          </a:p>
        </p:txBody>
      </p:sp>
    </p:spTree>
    <p:extLst>
      <p:ext uri="{BB962C8B-B14F-4D97-AF65-F5344CB8AC3E}">
        <p14:creationId xmlns:p14="http://schemas.microsoft.com/office/powerpoint/2010/main" val="283221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ZKPK</a:t>
            </a:r>
            <a:r>
              <a:rPr lang="zh-TW" altLang="en-US" dirty="0"/>
              <a:t>：可用於身份驗證
現在，有一些密碼學的應用， 
除了說它們純粹是神奇的，我不能分類任何其他方式。 讓我給 
你們舉兩個例子。 所以第一個是所謂的私人</a:t>
            </a:r>
            <a:r>
              <a:rPr lang="en-US" altLang="zh-TW" dirty="0"/>
              <a:t>Outsource </a:t>
            </a:r>
            <a:r>
              <a:rPr lang="zh-TW" altLang="en-US" dirty="0"/>
              <a:t>  
計算。 </a:t>
            </a:r>
            <a:endParaRPr lang="en-US" altLang="zh-TW" dirty="0"/>
          </a:p>
          <a:p>
            <a:r>
              <a:rPr lang="zh-TW" altLang="en-US" dirty="0"/>
              <a:t>所以我給你一個 </a:t>
            </a:r>
            <a:r>
              <a:rPr lang="en-US" altLang="zh-TW" dirty="0"/>
              <a:t>Google </a:t>
            </a:r>
            <a:r>
              <a:rPr lang="zh-TW" altLang="en-US" dirty="0"/>
              <a:t>搜索的例子，只是為了說明這一 
點。 想像一下，愛麗絲有一個她想要發出的搜索查詢。 事實證明， 
有非常特殊的加密方案，以便愛麗絲可以將 
她的查詢的加密發送到谷歌。 然後由 
於加密方案的屬性，谷歌實際上可以計算加密的值，而不知道 
純文本是什麼。 因此，</a:t>
            </a:r>
            <a:r>
              <a:rPr lang="en-US" altLang="zh-TW" dirty="0"/>
              <a:t>Google </a:t>
            </a:r>
            <a:r>
              <a:rPr lang="zh-TW" altLang="en-US" dirty="0"/>
              <a:t>實際上可以在 
加密查詢上運行其大規模的搜索演算法，並在加密的結果中恢復。 好的。 谷歌會將 
加密的結果發送回愛麗絲。 愛麗絲會解密，然後她會收到結 
果。 但這裡的魔法是所有谷歌看到的只是加密她的查詢 
，沒有別的。 因此，谷歌作為一個結果不知道愛麗絲只是在 
尋找什麼，儘管如此，愛麗絲實際上學到了她 
想要學習的東西。 好吧，這些都是神奇的加密方案。 它們是 
相當近的，這隻是兩三年 
前的一個新發展，它允許我們計算加密的數據，即使我們真的不知 
道加密裡面的內容。 現在，在你趕緊考慮實現 
這 
一點之前，我應該警告你，這實際上只是理論上的，因為對加密數據運行 </a:t>
            </a:r>
            <a:r>
              <a:rPr lang="en-US" altLang="zh-TW" dirty="0"/>
              <a:t>Google </a:t>
            </a:r>
            <a:r>
              <a:rPr lang="zh-TW" altLang="en-US" dirty="0"/>
              <a:t>搜索可能需要 
十億年的時間。 但是，儘管如此，這是可行的事實已經真的 
令人驚訝，並且對於相對簡單的計算已經非常有用。 所以事 
實上，我們稍後會看到一些應用程式。 我 
想告訴你的另一個神奇的應用程式是所謂的零知識。 特別是，我會告訴大家 </a:t>
            </a:r>
            <a:endParaRPr lang="en-US" altLang="zh-TW" dirty="0"/>
          </a:p>
          <a:p>
            <a:r>
              <a:rPr lang="zh-TW" altLang="en-US" dirty="0"/>
              <a:t>
一些叫做知識零知識證明的東西。 所以在這裡</a:t>
            </a:r>
            <a:r>
              <a:rPr lang="en-US" altLang="zh-TW" dirty="0"/>
              <a:t>... 
</a:t>
            </a:r>
            <a:r>
              <a:rPr lang="zh-TW" altLang="en-US" dirty="0"/>
              <a:t>會發生的事情是有一定的 </a:t>
            </a:r>
            <a:r>
              <a:rPr lang="en-US" altLang="zh-TW" dirty="0"/>
              <a:t>N </a:t>
            </a:r>
            <a:r>
              <a:rPr lang="zh-TW" altLang="en-US" dirty="0"/>
              <a:t>號，愛麗絲知道。 
數位 </a:t>
            </a:r>
            <a:r>
              <a:rPr lang="en-US" altLang="zh-TW" dirty="0"/>
              <a:t>N </a:t>
            </a:r>
            <a:r>
              <a:rPr lang="zh-TW" altLang="en-US" dirty="0"/>
              <a:t>的構造方式是作為兩個大素數的乘積。 所以，想像一 
下，我們有兩個素數，</a:t>
            </a:r>
            <a:r>
              <a:rPr lang="en-US" altLang="zh-TW" dirty="0"/>
              <a:t>P </a:t>
            </a:r>
            <a:r>
              <a:rPr lang="zh-TW" altLang="en-US" dirty="0"/>
              <a:t>和 </a:t>
            </a:r>
            <a:r>
              <a:rPr lang="en-US" altLang="zh-TW" dirty="0"/>
              <a:t>Q</a:t>
            </a:r>
            <a:r>
              <a:rPr lang="zh-TW" altLang="en-US" dirty="0"/>
              <a:t>。 每個你可以認為它像 </a:t>
            </a:r>
            <a:r>
              <a:rPr lang="en-US" altLang="zh-TW" dirty="0"/>
              <a:t>1000 </a:t>
            </a:r>
            <a:r>
              <a:rPr lang="zh-TW" altLang="en-US" dirty="0"/>
              <a:t>位數。 
你可能知道，乘以兩個 </a:t>
            </a:r>
            <a:r>
              <a:rPr lang="en-US" altLang="zh-TW" dirty="0"/>
              <a:t>1000 </a:t>
            </a:r>
            <a:r>
              <a:rPr lang="zh-TW" altLang="en-US" dirty="0"/>
              <a:t>位數的數位是相當容易的。 但是，如果 
我只是給你他們的產品，弄清楚它們的分解為素數 
實際上是相當困難的。 而且，事實上，在 
課程的下半部分，我們將使用這樣一個事實，即保理是很難建立公鑰密碼系統。 
好吧，所以愛麗絲恰好有這個 </a:t>
            </a:r>
            <a:r>
              <a:rPr lang="en-US" altLang="zh-TW" dirty="0"/>
              <a:t>N </a:t>
            </a:r>
            <a:r>
              <a:rPr lang="zh-TW" altLang="en-US" dirty="0"/>
              <a:t>號，她也知道 
</a:t>
            </a:r>
            <a:r>
              <a:rPr lang="en-US" altLang="zh-TW" dirty="0"/>
              <a:t>N </a:t>
            </a:r>
            <a:r>
              <a:rPr lang="zh-TW" altLang="en-US" dirty="0"/>
              <a:t>的分解。 現在鮑勃只有 </a:t>
            </a:r>
            <a:r>
              <a:rPr lang="en-US" altLang="zh-TW" dirty="0"/>
              <a:t>N </a:t>
            </a:r>
            <a:r>
              <a:rPr lang="zh-TW" altLang="en-US" dirty="0"/>
              <a:t>號，他實際上不知道分解。 
現在，關於知識零知識證明的神奇事實是， 
愛麗絲可以向鮑勃證明，她知道 </a:t>
            </a:r>
            <a:r>
              <a:rPr lang="en-US" altLang="zh-TW" dirty="0"/>
              <a:t>N </a:t>
            </a:r>
            <a:r>
              <a:rPr lang="zh-TW" altLang="en-US" dirty="0"/>
              <a:t>的分解。 是的，你實際上可以 
給鮑勃證明，鮑勃可以檢查，並變得相信愛麗絲 
知道 </a:t>
            </a:r>
            <a:r>
              <a:rPr lang="en-US" altLang="zh-TW" dirty="0"/>
              <a:t>N </a:t>
            </a:r>
            <a:r>
              <a:rPr lang="zh-TW" altLang="en-US" dirty="0"/>
              <a:t>的分解，但是鮑勃什麼也沒學到在所有。 關於因素 </a:t>
            </a:r>
            <a:r>
              <a:rPr lang="en-US" altLang="zh-TW" dirty="0"/>
              <a:t>P 
</a:t>
            </a:r>
            <a:r>
              <a:rPr lang="zh-TW" altLang="en-US" dirty="0"/>
              <a:t>和 </a:t>
            </a:r>
            <a:r>
              <a:rPr lang="en-US" altLang="zh-TW" dirty="0"/>
              <a:t>Q</a:t>
            </a:r>
            <a:r>
              <a:rPr lang="zh-TW" altLang="en-US" dirty="0"/>
              <a:t>，這是可以證明的。 鮑勃絕對沒有了解關於 
</a:t>
            </a:r>
            <a:r>
              <a:rPr lang="en-US" altLang="zh-TW" dirty="0"/>
              <a:t>P </a:t>
            </a:r>
            <a:r>
              <a:rPr lang="zh-TW" altLang="en-US" dirty="0"/>
              <a:t>和 </a:t>
            </a:r>
            <a:r>
              <a:rPr lang="en-US" altLang="zh-TW" dirty="0"/>
              <a:t>Q </a:t>
            </a:r>
            <a:r>
              <a:rPr lang="zh-TW" altLang="en-US" dirty="0"/>
              <a:t>的因素，而且這個說法實際上是非常，非常籠統的。 這 
不僅僅是為了證明 </a:t>
            </a:r>
            <a:r>
              <a:rPr lang="en-US" altLang="zh-TW" dirty="0"/>
              <a:t>N </a:t>
            </a:r>
            <a:r>
              <a:rPr lang="zh-TW" altLang="en-US" dirty="0"/>
              <a:t>的分解事實上，幾乎任何你 
想證明你知道一個答案的難題，你可以證明這是你的知識。 所以，如果 
你有一個填字遊戲，你已經解決了。 好吧，也許填字遊戲不是最 
好的例子。 但是，如果你有一個數獨難題，例如，你 
想證明你已經解決了，你可以用一種方式證明它給 </a:t>
            </a:r>
            <a:r>
              <a:rPr lang="en-US" altLang="zh-TW" dirty="0"/>
              <a:t>Bob </a:t>
            </a:r>
            <a:r>
              <a:rPr lang="zh-TW" altLang="en-US" dirty="0"/>
              <a:t>根本 
不會學習解決方案，但 </a:t>
            </a:r>
            <a:r>
              <a:rPr lang="en-US" altLang="zh-TW" dirty="0"/>
              <a:t>Bob </a:t>
            </a:r>
            <a:r>
              <a:rPr lang="zh-TW" altLang="en-US" dirty="0"/>
              <a:t>會相信你確實有 
解決這個難題的方法。 好的。 所以這些都是一種神奇的應用程式。</a:t>
            </a:r>
            <a:endParaRPr lang="zh-CN" altLang="en-US" sz="1200" b="0" i="0" kern="1200" dirty="0">
              <a:solidFill>
                <a:schemeClr val="tx1"/>
              </a:solidFill>
              <a:effectLst/>
              <a:latin typeface="微軟正黑體" panose="020B0604030504040204" pitchFamily="34" charset="-120"/>
              <a:ea typeface="微軟正黑體" panose="020B0604030504040204" pitchFamily="34" charset="-120"/>
              <a:cs typeface="+mn-cs"/>
            </a:endParaRPr>
          </a:p>
        </p:txBody>
      </p:sp>
      <p:sp>
        <p:nvSpPr>
          <p:cNvPr id="4" name="Slide Number Placeholder 3"/>
          <p:cNvSpPr>
            <a:spLocks noGrp="1"/>
          </p:cNvSpPr>
          <p:nvPr>
            <p:ph type="sldNum" sz="quarter" idx="10"/>
          </p:nvPr>
        </p:nvSpPr>
        <p:spPr/>
        <p:txBody>
          <a:bodyPr/>
          <a:lstStyle/>
          <a:p>
            <a:fld id="{8FF38DAD-5F37-4EA5-A798-26ED1E453939}" type="slidenum">
              <a:rPr lang="en-US" smtClean="0"/>
              <a:pPr/>
              <a:t>42</a:t>
            </a:fld>
            <a:endParaRPr lang="en-US" dirty="0"/>
          </a:p>
        </p:txBody>
      </p:sp>
    </p:spTree>
    <p:extLst>
      <p:ext uri="{BB962C8B-B14F-4D97-AF65-F5344CB8AC3E}">
        <p14:creationId xmlns:p14="http://schemas.microsoft.com/office/powerpoint/2010/main" val="1007317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範例：定義偽造簽名、進行構造、說明偽造簽名與保理一樣困難的含義。
所以我想說的最後一件事就是現代密碼學是一個非常 
嚴格的科學 事實上，我們要描述的每一個概念都會 
遵循三個非常嚴格的步驟，好吧，我們會一 
次又一次地看到這三個步驟所以我想解釋一下它們是什麼。 所以， 
當我們引入一個新的原語（比如數字簽名）時，我們要做的第一件事就是 
我們要準確地指定威脅模型是什麼。 也就是說， 
攻擊者可以做些什麼來攻擊數字簽名？ 他</a:t>
            </a:r>
            <a:r>
              <a:rPr lang="en-US" altLang="zh-TW" dirty="0"/>
              <a:t>Example</a:t>
            </a:r>
            <a:r>
              <a:rPr lang="zh-TW" altLang="en-US" dirty="0"/>
              <a:t>： </a:t>
            </a:r>
            <a:r>
              <a:rPr lang="en-US" altLang="zh-TW" dirty="0"/>
              <a:t>define what it means to forge signatures</a:t>
            </a:r>
            <a:r>
              <a:rPr lang="zh-TW" altLang="en-US" dirty="0"/>
              <a:t>， </a:t>
            </a:r>
            <a:r>
              <a:rPr lang="en-US" altLang="zh-TW" dirty="0"/>
              <a:t>give construction</a:t>
            </a:r>
            <a:r>
              <a:rPr lang="zh-TW" altLang="en-US" dirty="0"/>
              <a:t>， </a:t>
            </a:r>
            <a:r>
              <a:rPr lang="en-US" altLang="zh-TW" dirty="0"/>
              <a:t>show that forging signatures is as hard as factoring.
</a:t>
            </a:r>
            <a:r>
              <a:rPr lang="zh-TW" altLang="en-US" dirty="0"/>
              <a:t>所以我想說的最後一件事就是現代密碼學是一個非常 
嚴格的科學 事實上，我們要描述的每一個概念都會 
遵循三個非常嚴格的步驟，好吧，我們會一 
次又一次地看到這三個步驟所以我想解釋一下它們是什麼。 所以， 
當我們引入一個新的原語（比如數字簽名）時，我們要做的第一件事就是 
我們要準確地指定威脅模型是什麼。 也就是說， 
攻擊者可以做些什麼來攻擊數字簽名？ 他偽造 
簽名的目標是什麼？ 好吧，所以我們要確切地定義一個簽名是什麼意思， 
比如說是不可改變的。 不可避免的。 好吧，我給數位 
簽名只是一個例子。 對於我們描述的每一個原始，我們都會 
精確定義威脅模型是什麼。 然後我們要提出一個建築， 
然後我們要證明任何攻擊者能夠攻擊 
這個威脅模型下的建築。 該攻擊者也可以用來解決一些 
潛在的困難問題。 因此，如果問題真的很難，這 
實際上證明沒有任何攻擊者可以破壞威脅模型下的構造。 
好吧。 但這三個步驟實際上是相當重要的。 在 
簽名的情況下，我們將定義簽名是什麼意思，可變的，然後我們 
給出一個構造，然後舉個例子，我們會說任何可以破壞我們的 
構造的人都可以用來表示因子整數，這被認為是一個 
棘手的問題。 好的，所以我們將遵循這三個步驟， 
然後你會看到這是如何實現的。
 </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54</a:t>
            </a:fld>
            <a:endParaRPr lang="en-US" dirty="0"/>
          </a:p>
        </p:txBody>
      </p:sp>
    </p:spTree>
    <p:extLst>
      <p:ext uri="{BB962C8B-B14F-4D97-AF65-F5344CB8AC3E}">
        <p14:creationId xmlns:p14="http://schemas.microsoft.com/office/powerpoint/2010/main" val="2861941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好吧，所以这是 </a:t>
            </a:r>
          </a:p>
          <a:p>
            <a:r>
              <a:rPr lang="zh-CN" altLang="en-US" sz="1200" b="0" i="0" kern="1200" dirty="0">
                <a:solidFill>
                  <a:schemeClr val="tx1"/>
                </a:solidFill>
                <a:effectLst/>
                <a:latin typeface="+mn-lt"/>
                <a:ea typeface="+mn-ea"/>
                <a:cs typeface="+mn-cs"/>
              </a:rPr>
              <a:t>段的结束。 然后在下一段，我们将讨论一些关于 </a:t>
            </a:r>
          </a:p>
          <a:p>
            <a:r>
              <a:rPr lang="zh-CN" altLang="en-US" sz="1200" b="0" i="0" kern="1200" dirty="0">
                <a:solidFill>
                  <a:schemeClr val="tx1"/>
                </a:solidFill>
                <a:effectLst/>
                <a:latin typeface="+mn-lt"/>
                <a:ea typeface="+mn-ea"/>
                <a:cs typeface="+mn-cs"/>
              </a:rPr>
              <a:t>密码学的历史。</a:t>
            </a:r>
          </a:p>
          <a:p>
            <a:endParaRPr lang="zh-TW" altLang="en-US" dirty="0"/>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55</a:t>
            </a:fld>
            <a:endParaRPr lang="en-US" dirty="0"/>
          </a:p>
        </p:txBody>
      </p:sp>
    </p:spTree>
    <p:extLst>
      <p:ext uri="{BB962C8B-B14F-4D97-AF65-F5344CB8AC3E}">
        <p14:creationId xmlns:p14="http://schemas.microsoft.com/office/powerpoint/2010/main" val="2167762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sz="1200" b="0" i="0" kern="1200" dirty="0">
                <a:solidFill>
                  <a:schemeClr val="tx1"/>
                </a:solidFill>
                <a:effectLst/>
                <a:latin typeface="+mn-lt"/>
                <a:ea typeface="+mn-ea"/>
                <a:cs typeface="+mn-cs"/>
              </a:rPr>
              <a:t>在我们开始应用密码学之前 我想跟你们谈谈密码学的历史</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在此推荐</a:t>
            </a:r>
            <a:r>
              <a:rPr lang="en-US" altLang="zh-CN" sz="1200" b="0" i="0" kern="1200" dirty="0">
                <a:solidFill>
                  <a:schemeClr val="tx1"/>
                </a:solidFill>
                <a:effectLst/>
                <a:latin typeface="+mn-lt"/>
                <a:ea typeface="+mn-ea"/>
                <a:cs typeface="+mn-cs"/>
              </a:rPr>
              <a:t>David Kahn</a:t>
            </a:r>
            <a:r>
              <a:rPr lang="zh-CN" altLang="en-US" sz="1200" b="0" i="0" kern="1200" dirty="0">
                <a:solidFill>
                  <a:schemeClr val="tx1"/>
                </a:solidFill>
                <a:effectLst/>
                <a:latin typeface="+mn-lt"/>
                <a:ea typeface="+mn-ea"/>
                <a:cs typeface="+mn-cs"/>
              </a:rPr>
              <a:t>的经典著作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破译者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the Codebreakers</a:t>
            </a:r>
            <a:r>
              <a:rPr lang="zh-CN" altLang="en-US"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破译者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涵盖了密码学从巴比伦时代到现代的历史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破译者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涵盖了密码学从巴比伦时代到现代的历史 </a:t>
            </a:r>
          </a:p>
          <a:p>
            <a:r>
              <a:rPr lang="zh-CN" altLang="en-US" sz="1200" b="0" i="0" kern="1200" dirty="0">
                <a:solidFill>
                  <a:schemeClr val="tx1"/>
                </a:solidFill>
                <a:effectLst/>
                <a:latin typeface="+mn-lt"/>
                <a:ea typeface="+mn-ea"/>
                <a:cs typeface="+mn-cs"/>
              </a:rPr>
              <a:t>接下来我将例举一些历史上已被破解的重要加密算法</a:t>
            </a: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57</a:t>
            </a:fld>
            <a:endParaRPr lang="en-US" dirty="0"/>
          </a:p>
        </p:txBody>
      </p:sp>
    </p:spTree>
    <p:extLst>
      <p:ext uri="{BB962C8B-B14F-4D97-AF65-F5344CB8AC3E}">
        <p14:creationId xmlns:p14="http://schemas.microsoft.com/office/powerpoint/2010/main" val="2555512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Picture of cipher</a:t>
            </a:r>
          </a:p>
          <a:p>
            <a:r>
              <a:rPr lang="zh-CN" altLang="en-US" sz="1200" b="0" i="0" kern="1200" dirty="0">
                <a:solidFill>
                  <a:schemeClr val="tx1"/>
                </a:solidFill>
                <a:effectLst/>
                <a:latin typeface="+mn-lt"/>
                <a:ea typeface="+mn-ea"/>
                <a:cs typeface="+mn-cs"/>
              </a:rPr>
              <a:t>首先 让我介绍下我们的老朋友</a:t>
            </a:r>
            <a:r>
              <a:rPr lang="en-US" altLang="zh-CN" sz="1200" b="0" i="0" kern="1200" dirty="0">
                <a:solidFill>
                  <a:schemeClr val="tx1"/>
                </a:solidFill>
                <a:effectLst/>
                <a:latin typeface="+mn-lt"/>
                <a:ea typeface="+mn-ea"/>
                <a:cs typeface="+mn-cs"/>
              </a:rPr>
              <a:t>Alice</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Bob </a:t>
            </a:r>
          </a:p>
          <a:p>
            <a:r>
              <a:rPr lang="zh-CN" altLang="en-US" sz="1200" b="0" i="0" kern="1200" dirty="0">
                <a:solidFill>
                  <a:schemeClr val="tx1"/>
                </a:solidFill>
                <a:effectLst/>
                <a:latin typeface="+mn-lt"/>
                <a:ea typeface="+mn-ea"/>
                <a:cs typeface="+mn-cs"/>
              </a:rPr>
              <a:t>他们将与我们一起探索密码学 现在 </a:t>
            </a:r>
            <a:r>
              <a:rPr lang="en-US" altLang="zh-CN" sz="1200" b="0" i="0" kern="1200" dirty="0">
                <a:solidFill>
                  <a:schemeClr val="tx1"/>
                </a:solidFill>
                <a:effectLst/>
                <a:latin typeface="+mn-lt"/>
                <a:ea typeface="+mn-ea"/>
                <a:cs typeface="+mn-cs"/>
              </a:rPr>
              <a:t>Alice</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Bob </a:t>
            </a:r>
          </a:p>
          <a:p>
            <a:r>
              <a:rPr lang="zh-CN" altLang="en-US" sz="1200" b="0" i="0" kern="1200" dirty="0">
                <a:solidFill>
                  <a:schemeClr val="tx1"/>
                </a:solidFill>
                <a:effectLst/>
                <a:latin typeface="+mn-lt"/>
                <a:ea typeface="+mn-ea"/>
                <a:cs typeface="+mn-cs"/>
              </a:rPr>
              <a:t>想要安全地对话 然而此时 有入侵者想要窃听这段对话内容 </a:t>
            </a:r>
          </a:p>
          <a:p>
            <a:r>
              <a:rPr lang="zh-CN" altLang="en-US" sz="1200" b="0" i="0" kern="1200" dirty="0">
                <a:solidFill>
                  <a:schemeClr val="tx1"/>
                </a:solidFill>
                <a:effectLst/>
                <a:latin typeface="+mn-lt"/>
                <a:ea typeface="+mn-ea"/>
                <a:cs typeface="+mn-cs"/>
              </a:rPr>
              <a:t>所以为了保证对话的安全性 他们要共享一个密匙 </a:t>
            </a:r>
          </a:p>
          <a:p>
            <a:r>
              <a:rPr lang="zh-CN" altLang="en-US" sz="1200" b="0" i="0" kern="1200" dirty="0">
                <a:solidFill>
                  <a:schemeClr val="tx1"/>
                </a:solidFill>
                <a:effectLst/>
                <a:latin typeface="+mn-lt"/>
                <a:ea typeface="+mn-ea"/>
                <a:cs typeface="+mn-cs"/>
              </a:rPr>
              <a:t>只有他们两个人知道这个密匙 </a:t>
            </a:r>
            <a:r>
              <a:rPr lang="en-US" altLang="zh-CN" sz="1200" b="0" i="0" kern="1200" dirty="0">
                <a:solidFill>
                  <a:schemeClr val="tx1"/>
                </a:solidFill>
                <a:effectLst/>
                <a:latin typeface="+mn-lt"/>
                <a:ea typeface="+mn-ea"/>
                <a:cs typeface="+mn-cs"/>
              </a:rPr>
              <a:t>k </a:t>
            </a:r>
            <a:r>
              <a:rPr lang="zh-CN" altLang="en-US" sz="1200" b="0" i="0" kern="1200" dirty="0">
                <a:solidFill>
                  <a:schemeClr val="tx1"/>
                </a:solidFill>
                <a:effectLst/>
                <a:latin typeface="+mn-lt"/>
                <a:ea typeface="+mn-ea"/>
                <a:cs typeface="+mn-cs"/>
              </a:rPr>
              <a:t>而入侵者不知道 </a:t>
            </a:r>
          </a:p>
          <a:p>
            <a:r>
              <a:rPr lang="zh-CN" altLang="en-US" sz="1200" b="0" i="0" kern="1200" dirty="0">
                <a:solidFill>
                  <a:schemeClr val="tx1"/>
                </a:solidFill>
                <a:effectLst/>
                <a:latin typeface="+mn-lt"/>
                <a:ea typeface="+mn-ea"/>
                <a:cs typeface="+mn-cs"/>
              </a:rPr>
              <a:t>现在他们将使用加密器（</a:t>
            </a:r>
            <a:r>
              <a:rPr lang="en-US" altLang="zh-CN" sz="1200" b="0" i="0" kern="1200" dirty="0">
                <a:solidFill>
                  <a:schemeClr val="tx1"/>
                </a:solidFill>
                <a:effectLst/>
                <a:latin typeface="+mn-lt"/>
                <a:ea typeface="+mn-ea"/>
                <a:cs typeface="+mn-cs"/>
              </a:rPr>
              <a:t>cipher</a:t>
            </a:r>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这是一对算法 其中加密算法称为 </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解密算法称为 </a:t>
            </a:r>
            <a:r>
              <a:rPr lang="en-US" altLang="zh-CN" sz="1200" b="0" i="0" kern="1200" dirty="0">
                <a:solidFill>
                  <a:schemeClr val="tx1"/>
                </a:solidFill>
                <a:effectLst/>
                <a:latin typeface="+mn-lt"/>
                <a:ea typeface="+mn-ea"/>
                <a:cs typeface="+mn-cs"/>
              </a:rPr>
              <a:t>D </a:t>
            </a:r>
          </a:p>
          <a:p>
            <a:r>
              <a:rPr lang="zh-CN" altLang="en-US" sz="1200" b="0" i="0" kern="1200" dirty="0">
                <a:solidFill>
                  <a:schemeClr val="tx1"/>
                </a:solidFill>
                <a:effectLst/>
                <a:latin typeface="+mn-lt"/>
                <a:ea typeface="+mn-ea"/>
                <a:cs typeface="+mn-cs"/>
              </a:rPr>
              <a:t>这些算法是这样运作的： </a:t>
            </a:r>
          </a:p>
          <a:p>
            <a:r>
              <a:rPr lang="zh-CN" altLang="en-US" sz="1200" b="0" i="0" kern="1200" dirty="0">
                <a:solidFill>
                  <a:schemeClr val="tx1"/>
                </a:solidFill>
                <a:effectLst/>
                <a:latin typeface="+mn-lt"/>
                <a:ea typeface="+mn-ea"/>
                <a:cs typeface="+mn-cs"/>
              </a:rPr>
              <a:t>加密选法 </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需要输入訊息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和密钥 </a:t>
            </a:r>
            <a:r>
              <a:rPr lang="en-US" altLang="zh-CN" sz="1200" b="0" i="0" kern="1200" dirty="0">
                <a:solidFill>
                  <a:schemeClr val="tx1"/>
                </a:solidFill>
                <a:effectLst/>
                <a:latin typeface="+mn-lt"/>
                <a:ea typeface="+mn-ea"/>
                <a:cs typeface="+mn-cs"/>
              </a:rPr>
              <a:t>K </a:t>
            </a:r>
          </a:p>
          <a:p>
            <a:r>
              <a:rPr lang="zh-CN" altLang="en-US" sz="1200" b="0" i="0" kern="1200" dirty="0">
                <a:solidFill>
                  <a:schemeClr val="tx1"/>
                </a:solidFill>
                <a:effectLst/>
                <a:latin typeface="+mn-lt"/>
                <a:ea typeface="+mn-ea"/>
                <a:cs typeface="+mn-cs"/>
              </a:rPr>
              <a:t>我在</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上画个箭头↑只是为了表示这个输入的密匙很重要 </a:t>
            </a:r>
          </a:p>
          <a:p>
            <a:r>
              <a:rPr lang="zh-CN" altLang="en-US" sz="1200" b="0" i="0" kern="1200" dirty="0">
                <a:solidFill>
                  <a:schemeClr val="tx1"/>
                </a:solidFill>
                <a:effectLst/>
                <a:latin typeface="+mn-lt"/>
                <a:ea typeface="+mn-ea"/>
                <a:cs typeface="+mn-cs"/>
              </a:rPr>
              <a:t>由此 通过</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可以产生一段密文（</a:t>
            </a:r>
            <a:r>
              <a:rPr lang="en-US" altLang="zh-CN" sz="1200" b="0" i="0" kern="1200" dirty="0" err="1">
                <a:solidFill>
                  <a:schemeClr val="tx1"/>
                </a:solidFill>
                <a:effectLst/>
                <a:latin typeface="+mn-lt"/>
                <a:ea typeface="+mn-ea"/>
                <a:cs typeface="+mn-cs"/>
              </a:rPr>
              <a:t>ciphertext</a:t>
            </a:r>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也就是使用密匙</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对信息</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进行加密 我总是先写</a:t>
            </a:r>
            <a:r>
              <a:rPr lang="en-US" altLang="zh-CN" sz="1200" b="0" i="0" kern="1200" dirty="0">
                <a:solidFill>
                  <a:schemeClr val="tx1"/>
                </a:solidFill>
                <a:effectLst/>
                <a:latin typeface="+mn-lt"/>
                <a:ea typeface="+mn-ea"/>
                <a:cs typeface="+mn-cs"/>
              </a:rPr>
              <a:t>K </a:t>
            </a:r>
          </a:p>
          <a:p>
            <a:r>
              <a:rPr lang="zh-CN" altLang="en-US" sz="1200" b="0" i="0" kern="1200" dirty="0">
                <a:solidFill>
                  <a:schemeClr val="tx1"/>
                </a:solidFill>
                <a:effectLst/>
                <a:latin typeface="+mn-lt"/>
                <a:ea typeface="+mn-ea"/>
                <a:cs typeface="+mn-cs"/>
              </a:rPr>
              <a:t>当我写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时 意味着这个表达式 定义了变量</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表示了什么 </a:t>
            </a:r>
          </a:p>
          <a:p>
            <a:r>
              <a:rPr lang="zh-CN" altLang="en-US" sz="1200" b="0" i="0" kern="1200" dirty="0">
                <a:solidFill>
                  <a:schemeClr val="tx1"/>
                </a:solidFill>
                <a:effectLst/>
                <a:latin typeface="+mn-lt"/>
                <a:ea typeface="+mn-ea"/>
                <a:cs typeface="+mn-cs"/>
              </a:rPr>
              <a:t>现在这段加密信息通过互联网传送给了</a:t>
            </a:r>
            <a:r>
              <a:rPr lang="en-US" altLang="zh-CN" sz="1200" b="0" i="0" kern="1200" dirty="0">
                <a:solidFill>
                  <a:schemeClr val="tx1"/>
                </a:solidFill>
                <a:effectLst/>
                <a:latin typeface="+mn-lt"/>
                <a:ea typeface="+mn-ea"/>
                <a:cs typeface="+mn-cs"/>
              </a:rPr>
              <a:t>Bob </a:t>
            </a:r>
          </a:p>
          <a:p>
            <a:r>
              <a:rPr lang="zh-CN" altLang="en-US" sz="1200" b="0" i="0" kern="1200" dirty="0">
                <a:solidFill>
                  <a:schemeClr val="tx1"/>
                </a:solidFill>
                <a:effectLst/>
                <a:latin typeface="+mn-lt"/>
                <a:ea typeface="+mn-ea"/>
                <a:cs typeface="+mn-cs"/>
              </a:rPr>
              <a:t>事实上它可以通过互联网传送 也可以通过加密的档案系统传送 </a:t>
            </a:r>
            <a:r>
              <a:rPr lang="en-US" altLang="zh-CN" sz="1200" b="0" i="0" kern="1200" dirty="0">
                <a:solidFill>
                  <a:schemeClr val="tx1"/>
                </a:solidFill>
                <a:effectLst/>
                <a:latin typeface="+mn-lt"/>
                <a:ea typeface="+mn-ea"/>
                <a:cs typeface="+mn-cs"/>
              </a:rPr>
              <a:t>(Encrypted File System, EFS) </a:t>
            </a:r>
          </a:p>
          <a:p>
            <a:r>
              <a:rPr lang="zh-CN" altLang="en-US" sz="1200" b="0" i="0" kern="1200" dirty="0">
                <a:solidFill>
                  <a:schemeClr val="tx1"/>
                </a:solidFill>
                <a:effectLst/>
                <a:latin typeface="+mn-lt"/>
                <a:ea typeface="+mn-ea"/>
                <a:cs typeface="+mn-cs"/>
              </a:rPr>
              <a:t>实际上通过何种方式倒不重要 但是当</a:t>
            </a:r>
            <a:r>
              <a:rPr lang="en-US" altLang="zh-CN" sz="1200" b="0" i="0" kern="1200" dirty="0">
                <a:solidFill>
                  <a:schemeClr val="tx1"/>
                </a:solidFill>
                <a:effectLst/>
                <a:latin typeface="+mn-lt"/>
                <a:ea typeface="+mn-ea"/>
                <a:cs typeface="+mn-cs"/>
              </a:rPr>
              <a:t>Bob</a:t>
            </a:r>
            <a:r>
              <a:rPr lang="zh-CN" altLang="en-US" sz="1200" b="0" i="0" kern="1200" dirty="0">
                <a:solidFill>
                  <a:schemeClr val="tx1"/>
                </a:solidFill>
                <a:effectLst/>
                <a:latin typeface="+mn-lt"/>
                <a:ea typeface="+mn-ea"/>
                <a:cs typeface="+mn-cs"/>
              </a:rPr>
              <a:t>收到了这段密文</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ciphertext</a:t>
            </a:r>
            <a:r>
              <a:rPr lang="en-US" altLang="zh-CN"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他就可以将其带入解密算法 并使用相同的密钥 </a:t>
            </a:r>
            <a:r>
              <a:rPr lang="en-US" altLang="zh-CN" sz="1200" b="0" i="0" kern="1200" dirty="0">
                <a:solidFill>
                  <a:schemeClr val="tx1"/>
                </a:solidFill>
                <a:effectLst/>
                <a:latin typeface="+mn-lt"/>
                <a:ea typeface="+mn-ea"/>
                <a:cs typeface="+mn-cs"/>
              </a:rPr>
              <a:t>K </a:t>
            </a:r>
          </a:p>
          <a:p>
            <a:r>
              <a:rPr lang="zh-CN" altLang="en-US" sz="1200" b="0" i="0" kern="1200" dirty="0">
                <a:solidFill>
                  <a:schemeClr val="tx1"/>
                </a:solidFill>
                <a:effectLst/>
                <a:latin typeface="+mn-lt"/>
                <a:ea typeface="+mn-ea"/>
                <a:cs typeface="+mn-cs"/>
              </a:rPr>
              <a:t>我在这里也标个箭头↑ </a:t>
            </a:r>
          </a:p>
          <a:p>
            <a:r>
              <a:rPr lang="zh-CN" altLang="en-US" sz="1200" b="0" i="0" kern="1200" dirty="0">
                <a:solidFill>
                  <a:schemeClr val="tx1"/>
                </a:solidFill>
                <a:effectLst/>
                <a:latin typeface="+mn-lt"/>
                <a:ea typeface="+mn-ea"/>
                <a:cs typeface="+mn-cs"/>
              </a:rPr>
              <a:t>表示这个输入的密钥 然后通过解码算法输出了明文 </a:t>
            </a:r>
          </a:p>
          <a:p>
            <a:r>
              <a:rPr lang="zh-CN" altLang="en-US" sz="1200" b="0" i="0" kern="1200" dirty="0">
                <a:solidFill>
                  <a:schemeClr val="tx1"/>
                </a:solidFill>
                <a:effectLst/>
                <a:latin typeface="+mn-lt"/>
                <a:ea typeface="+mn-ea"/>
                <a:cs typeface="+mn-cs"/>
              </a:rPr>
              <a:t>我们说这种方法是对称加密 </a:t>
            </a:r>
            <a:r>
              <a:rPr lang="en-US" altLang="zh-CN" sz="1200" b="0" i="0" kern="1200" dirty="0">
                <a:solidFill>
                  <a:schemeClr val="tx1"/>
                </a:solidFill>
                <a:effectLst/>
                <a:latin typeface="+mn-lt"/>
                <a:ea typeface="+mn-ea"/>
                <a:cs typeface="+mn-cs"/>
              </a:rPr>
              <a:t>(symmetric cipher)</a:t>
            </a:r>
            <a:r>
              <a:rPr lang="zh-CN" altLang="en-US" sz="1200" b="0" i="0" kern="1200" dirty="0">
                <a:solidFill>
                  <a:schemeClr val="tx1"/>
                </a:solidFill>
                <a:effectLst/>
                <a:latin typeface="+mn-lt"/>
                <a:ea typeface="+mn-ea"/>
                <a:cs typeface="+mn-cs"/>
              </a:rPr>
              <a:t>是因为 </a:t>
            </a:r>
          </a:p>
          <a:p>
            <a:r>
              <a:rPr lang="zh-CN" altLang="en-US" sz="1200" b="0" i="0" kern="1200" dirty="0">
                <a:solidFill>
                  <a:schemeClr val="tx1"/>
                </a:solidFill>
                <a:effectLst/>
                <a:latin typeface="+mn-lt"/>
                <a:ea typeface="+mn-ea"/>
                <a:cs typeface="+mn-cs"/>
              </a:rPr>
              <a:t>加密和解密共用相同密钥</a:t>
            </a:r>
            <a:r>
              <a:rPr lang="en-US" altLang="zh-CN" sz="1200" b="0" i="0" kern="1200" dirty="0">
                <a:solidFill>
                  <a:schemeClr val="tx1"/>
                </a:solidFill>
                <a:effectLst/>
                <a:latin typeface="+mn-lt"/>
                <a:ea typeface="+mn-ea"/>
                <a:cs typeface="+mn-cs"/>
              </a:rPr>
              <a:t>K </a:t>
            </a:r>
          </a:p>
          <a:p>
            <a:r>
              <a:rPr lang="zh-CN" altLang="en-US" sz="1200" b="0" i="0" kern="1200" dirty="0">
                <a:solidFill>
                  <a:schemeClr val="tx1"/>
                </a:solidFill>
                <a:effectLst/>
                <a:latin typeface="+mn-lt"/>
                <a:ea typeface="+mn-ea"/>
                <a:cs typeface="+mn-cs"/>
              </a:rPr>
              <a:t>我们接下来还会在课程里看到其他加密算法 比如加密使用一个密钥 解密使用另一个不同的密钥 </a:t>
            </a:r>
          </a:p>
          <a:p>
            <a:r>
              <a:rPr lang="zh-CN" altLang="en-US" sz="1200" b="0" i="0" kern="1200" dirty="0">
                <a:solidFill>
                  <a:schemeClr val="tx1"/>
                </a:solidFill>
                <a:effectLst/>
                <a:latin typeface="+mn-lt"/>
                <a:ea typeface="+mn-ea"/>
                <a:cs typeface="+mn-cs"/>
              </a:rPr>
              <a:t>但是现在我们还是主要关注对称加密</a:t>
            </a:r>
          </a:p>
        </p:txBody>
      </p:sp>
      <p:sp>
        <p:nvSpPr>
          <p:cNvPr id="4" name="Slide Number Placeholder 3"/>
          <p:cNvSpPr>
            <a:spLocks noGrp="1"/>
          </p:cNvSpPr>
          <p:nvPr>
            <p:ph type="sldNum" sz="quarter" idx="10"/>
          </p:nvPr>
        </p:nvSpPr>
        <p:spPr/>
        <p:txBody>
          <a:bodyPr/>
          <a:lstStyle/>
          <a:p>
            <a:fld id="{8FF38DAD-5F37-4EA5-A798-26ED1E453939}" type="slidenum">
              <a:rPr lang="en-US" smtClean="0"/>
              <a:pPr/>
              <a:t>58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让我来举一些历史上的例子 </a:t>
            </a:r>
          </a:p>
          <a:p>
            <a:r>
              <a:rPr lang="zh-CN" altLang="en-US" sz="1200" b="0" i="0" kern="1200" dirty="0">
                <a:solidFill>
                  <a:schemeClr val="tx1"/>
                </a:solidFill>
                <a:effectLst/>
                <a:latin typeface="+mn-lt"/>
                <a:ea typeface="+mn-ea"/>
                <a:cs typeface="+mn-cs"/>
              </a:rPr>
              <a:t>第一个例子 最简单的加密方法 替换加密法（</a:t>
            </a:r>
            <a:r>
              <a:rPr lang="en-US" altLang="zh-CN" sz="1200" b="0" i="0" kern="1200" dirty="0">
                <a:solidFill>
                  <a:schemeClr val="tx1"/>
                </a:solidFill>
                <a:effectLst/>
                <a:latin typeface="+mn-lt"/>
                <a:ea typeface="+mn-ea"/>
                <a:cs typeface="+mn-cs"/>
              </a:rPr>
              <a:t>substitution cipher</a:t>
            </a:r>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我相信你们在幼儿园里都用过替换加密法 </a:t>
            </a:r>
          </a:p>
          <a:p>
            <a:r>
              <a:rPr lang="zh-CN" altLang="en-US" sz="1200" b="0" i="0" kern="1200" dirty="0">
                <a:solidFill>
                  <a:schemeClr val="tx1"/>
                </a:solidFill>
                <a:effectLst/>
                <a:latin typeface="+mn-lt"/>
                <a:ea typeface="+mn-ea"/>
                <a:cs typeface="+mn-cs"/>
              </a:rPr>
              <a:t>替换加密法的密钥 就是一个字母替换表 </a:t>
            </a:r>
          </a:p>
          <a:p>
            <a:r>
              <a:rPr lang="zh-CN" altLang="en-US" sz="1200" b="0" i="0" kern="1200" dirty="0">
                <a:solidFill>
                  <a:schemeClr val="tx1"/>
                </a:solidFill>
                <a:effectLst/>
                <a:latin typeface="+mn-lt"/>
                <a:ea typeface="+mn-ea"/>
                <a:cs typeface="+mn-cs"/>
              </a:rPr>
              <a:t>表明了如何对应不同的字母 举个例子：</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对应</a:t>
            </a:r>
            <a:r>
              <a:rPr lang="en-US" altLang="zh-CN" sz="1200" b="0" i="0" kern="1200" dirty="0">
                <a:solidFill>
                  <a:schemeClr val="tx1"/>
                </a:solidFill>
                <a:effectLst/>
                <a:latin typeface="+mn-lt"/>
                <a:ea typeface="+mn-ea"/>
                <a:cs typeface="+mn-cs"/>
              </a:rPr>
              <a:t>C </a:t>
            </a: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对应</a:t>
            </a:r>
            <a:r>
              <a:rPr lang="en-US" altLang="zh-CN" sz="1200" b="0" i="0" kern="1200" dirty="0">
                <a:solidFill>
                  <a:schemeClr val="tx1"/>
                </a:solidFill>
                <a:effectLst/>
                <a:latin typeface="+mn-lt"/>
                <a:ea typeface="+mn-ea"/>
                <a:cs typeface="+mn-cs"/>
              </a:rPr>
              <a:t>W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对应</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诸如此类 </a:t>
            </a:r>
          </a:p>
          <a:p>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对应</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我现在例举了一种替换加密法的密钥 </a:t>
            </a:r>
          </a:p>
          <a:p>
            <a:r>
              <a:rPr lang="zh-CN" altLang="en-US" sz="1200" b="0" i="0" kern="1200" dirty="0">
                <a:solidFill>
                  <a:schemeClr val="tx1"/>
                </a:solidFill>
                <a:effectLst/>
                <a:latin typeface="+mn-lt"/>
                <a:ea typeface="+mn-ea"/>
                <a:cs typeface="+mn-cs"/>
              </a:rPr>
              <a:t>让我们用这段密钥 </a:t>
            </a:r>
          </a:p>
          <a:p>
            <a:r>
              <a:rPr lang="zh-CN" altLang="en-US" sz="1200" b="0" i="0" kern="1200" dirty="0">
                <a:solidFill>
                  <a:schemeClr val="tx1"/>
                </a:solidFill>
                <a:effectLst/>
                <a:latin typeface="+mn-lt"/>
                <a:ea typeface="+mn-ea"/>
                <a:cs typeface="+mn-cs"/>
              </a:rPr>
              <a:t>来练习一下之前介绍的算法 </a:t>
            </a:r>
          </a:p>
          <a:p>
            <a:r>
              <a:rPr lang="zh-CN" altLang="en-US" sz="1200" b="0" i="0" kern="1200" dirty="0">
                <a:solidFill>
                  <a:schemeClr val="tx1"/>
                </a:solidFill>
                <a:effectLst/>
                <a:latin typeface="+mn-lt"/>
                <a:ea typeface="+mn-ea"/>
                <a:cs typeface="+mn-cs"/>
              </a:rPr>
              <a:t>我有一段信息</a:t>
            </a:r>
            <a:r>
              <a:rPr lang="en-US" altLang="zh-CN" sz="1200" b="0" i="0" kern="1200" dirty="0">
                <a:solidFill>
                  <a:schemeClr val="tx1"/>
                </a:solidFill>
                <a:effectLst/>
                <a:latin typeface="+mn-lt"/>
                <a:ea typeface="+mn-ea"/>
                <a:cs typeface="+mn-cs"/>
              </a:rPr>
              <a:t>BCZA </a:t>
            </a:r>
            <a:r>
              <a:rPr lang="zh-CN" altLang="en-US" sz="1200" b="0" i="0" kern="1200" dirty="0">
                <a:solidFill>
                  <a:schemeClr val="tx1"/>
                </a:solidFill>
                <a:effectLst/>
                <a:latin typeface="+mn-lt"/>
                <a:ea typeface="+mn-ea"/>
                <a:cs typeface="+mn-cs"/>
              </a:rPr>
              <a:t>用这个密钥进行加密 </a:t>
            </a:r>
          </a:p>
          <a:p>
            <a:r>
              <a:rPr lang="zh-CN" altLang="en-US" sz="1200" b="0" i="0" kern="1200" dirty="0">
                <a:solidFill>
                  <a:schemeClr val="tx1"/>
                </a:solidFill>
                <a:effectLst/>
                <a:latin typeface="+mn-lt"/>
                <a:ea typeface="+mn-ea"/>
                <a:cs typeface="+mn-cs"/>
              </a:rPr>
              <a:t>也就是对每个字母都进行替换 所以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变成</a:t>
            </a:r>
            <a:r>
              <a:rPr lang="en-US" altLang="zh-CN" sz="1200" b="0" i="0" kern="1200" dirty="0">
                <a:solidFill>
                  <a:schemeClr val="tx1"/>
                </a:solidFill>
                <a:effectLst/>
                <a:latin typeface="+mn-lt"/>
                <a:ea typeface="+mn-ea"/>
                <a:cs typeface="+mn-cs"/>
              </a:rPr>
              <a:t>W C</a:t>
            </a:r>
            <a:r>
              <a:rPr lang="zh-CN" altLang="en-US" sz="1200" b="0" i="0" kern="1200" dirty="0">
                <a:solidFill>
                  <a:schemeClr val="tx1"/>
                </a:solidFill>
                <a:effectLst/>
                <a:latin typeface="+mn-lt"/>
                <a:ea typeface="+mn-ea"/>
                <a:cs typeface="+mn-cs"/>
              </a:rPr>
              <a:t>变成</a:t>
            </a:r>
            <a:r>
              <a:rPr lang="en-US" altLang="zh-CN" sz="1200" b="0" i="0" kern="1200" dirty="0">
                <a:solidFill>
                  <a:schemeClr val="tx1"/>
                </a:solidFill>
                <a:effectLst/>
                <a:latin typeface="+mn-lt"/>
                <a:ea typeface="+mn-ea"/>
                <a:cs typeface="+mn-cs"/>
              </a:rPr>
              <a:t>N Z</a:t>
            </a:r>
            <a:r>
              <a:rPr lang="zh-CN" altLang="en-US" sz="1200" b="0" i="0" kern="1200" dirty="0">
                <a:solidFill>
                  <a:schemeClr val="tx1"/>
                </a:solidFill>
                <a:effectLst/>
                <a:latin typeface="+mn-lt"/>
                <a:ea typeface="+mn-ea"/>
                <a:cs typeface="+mn-cs"/>
              </a:rPr>
              <a:t>变成</a:t>
            </a:r>
            <a:r>
              <a:rPr lang="en-US" altLang="zh-CN" sz="1200" b="0" i="0" kern="1200" dirty="0">
                <a:solidFill>
                  <a:schemeClr val="tx1"/>
                </a:solidFill>
                <a:effectLst/>
                <a:latin typeface="+mn-lt"/>
                <a:ea typeface="+mn-ea"/>
                <a:cs typeface="+mn-cs"/>
              </a:rPr>
              <a:t>A </a:t>
            </a:r>
            <a:r>
              <a:rPr lang="en-US" altLang="zh-CN" sz="1200" b="0" i="0" kern="1200" dirty="0" err="1">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变成</a:t>
            </a:r>
            <a:r>
              <a:rPr lang="en-US" altLang="zh-CN" sz="1200" b="0" i="0" kern="1200" dirty="0">
                <a:solidFill>
                  <a:schemeClr val="tx1"/>
                </a:solidFill>
                <a:effectLst/>
                <a:latin typeface="+mn-lt"/>
                <a:ea typeface="+mn-ea"/>
                <a:cs typeface="+mn-cs"/>
              </a:rPr>
              <a:t>C </a:t>
            </a:r>
          </a:p>
          <a:p>
            <a:r>
              <a:rPr lang="zh-CN" altLang="en-US" sz="1200" b="0" i="0" kern="1200" dirty="0">
                <a:solidFill>
                  <a:schemeClr val="tx1"/>
                </a:solidFill>
                <a:effectLst/>
                <a:latin typeface="+mn-lt"/>
                <a:ea typeface="+mn-ea"/>
                <a:cs typeface="+mn-cs"/>
              </a:rPr>
              <a:t>这段信息从</a:t>
            </a:r>
            <a:r>
              <a:rPr lang="en-US" altLang="zh-CN" sz="1200" b="0" i="0" kern="1200" dirty="0">
                <a:solidFill>
                  <a:schemeClr val="tx1"/>
                </a:solidFill>
                <a:effectLst/>
                <a:latin typeface="+mn-lt"/>
                <a:ea typeface="+mn-ea"/>
                <a:cs typeface="+mn-cs"/>
              </a:rPr>
              <a:t>BCZA</a:t>
            </a:r>
            <a:r>
              <a:rPr lang="zh-CN" altLang="en-US" sz="1200" b="0" i="0" kern="1200" dirty="0">
                <a:solidFill>
                  <a:schemeClr val="tx1"/>
                </a:solidFill>
                <a:effectLst/>
                <a:latin typeface="+mn-lt"/>
                <a:ea typeface="+mn-ea"/>
                <a:cs typeface="+mn-cs"/>
              </a:rPr>
              <a:t>变成了</a:t>
            </a:r>
            <a:r>
              <a:rPr lang="en-US" altLang="zh-CN" sz="1200" b="0" i="0" kern="1200" dirty="0">
                <a:solidFill>
                  <a:schemeClr val="tx1"/>
                </a:solidFill>
                <a:effectLst/>
                <a:latin typeface="+mn-lt"/>
                <a:ea typeface="+mn-ea"/>
                <a:cs typeface="+mn-cs"/>
              </a:rPr>
              <a:t>WNAC </a:t>
            </a:r>
            <a:r>
              <a:rPr lang="zh-CN" altLang="en-US" sz="1200" b="0" i="0" kern="1200" dirty="0">
                <a:solidFill>
                  <a:schemeClr val="tx1"/>
                </a:solidFill>
                <a:effectLst/>
                <a:latin typeface="+mn-lt"/>
                <a:ea typeface="+mn-ea"/>
                <a:cs typeface="+mn-cs"/>
              </a:rPr>
              <a:t>这就是密文 </a:t>
            </a:r>
          </a:p>
          <a:p>
            <a:r>
              <a:rPr lang="zh-CN" altLang="en-US" sz="1200" b="0" i="0" kern="1200" dirty="0">
                <a:solidFill>
                  <a:schemeClr val="tx1"/>
                </a:solidFill>
                <a:effectLst/>
                <a:latin typeface="+mn-lt"/>
                <a:ea typeface="+mn-ea"/>
                <a:cs typeface="+mn-cs"/>
              </a:rPr>
              <a:t>相似地 我们可以用同一个密钥对此进行解密 </a:t>
            </a:r>
          </a:p>
          <a:p>
            <a:r>
              <a:rPr lang="zh-CN" altLang="en-US" sz="1200" b="0" i="0" kern="1200" dirty="0">
                <a:solidFill>
                  <a:schemeClr val="tx1"/>
                </a:solidFill>
                <a:effectLst/>
                <a:latin typeface="+mn-lt"/>
                <a:ea typeface="+mn-ea"/>
                <a:cs typeface="+mn-cs"/>
              </a:rPr>
              <a:t>然后我们就能得到原始信息</a:t>
            </a:r>
          </a:p>
          <a:p>
            <a:endParaRPr lang="zh-TW" altLang="en-US" dirty="0"/>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59</a:t>
            </a:fld>
            <a:endParaRPr lang="en-US" dirty="0"/>
          </a:p>
        </p:txBody>
      </p:sp>
    </p:spTree>
    <p:extLst>
      <p:ext uri="{BB962C8B-B14F-4D97-AF65-F5344CB8AC3E}">
        <p14:creationId xmlns:p14="http://schemas.microsoft.com/office/powerpoint/2010/main" val="449903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Ceaser</a:t>
            </a:r>
            <a:r>
              <a:rPr lang="en-US" dirty="0"/>
              <a:t> cipher</a:t>
            </a:r>
          </a:p>
          <a:p>
            <a:r>
              <a:rPr lang="zh-CN" altLang="en-US" sz="1200" b="0" i="0" kern="1200" dirty="0">
                <a:solidFill>
                  <a:schemeClr val="tx1"/>
                </a:solidFill>
                <a:effectLst/>
                <a:latin typeface="+mn-lt"/>
                <a:ea typeface="+mn-ea"/>
                <a:cs typeface="+mn-cs"/>
              </a:rPr>
              <a:t>历史上有一个使用替换加密法的例子 叫凯撒密码</a:t>
            </a:r>
            <a:r>
              <a:rPr lang="en-US" altLang="zh-CN" sz="1200" b="0" i="0" kern="1200" dirty="0">
                <a:solidFill>
                  <a:schemeClr val="tx1"/>
                </a:solidFill>
                <a:effectLst/>
                <a:latin typeface="+mn-lt"/>
                <a:ea typeface="+mn-ea"/>
                <a:cs typeface="+mn-cs"/>
              </a:rPr>
              <a:t>(Caesar cipher) </a:t>
            </a:r>
          </a:p>
          <a:p>
            <a:r>
              <a:rPr lang="zh-CN" altLang="en-US" sz="1200" b="0" i="0" kern="1200" dirty="0">
                <a:solidFill>
                  <a:schemeClr val="tx1"/>
                </a:solidFill>
                <a:effectLst/>
                <a:latin typeface="+mn-lt"/>
                <a:ea typeface="+mn-ea"/>
                <a:cs typeface="+mn-cs"/>
              </a:rPr>
              <a:t>事实上 凯撒密码不是一种加密算法 </a:t>
            </a:r>
          </a:p>
          <a:p>
            <a:r>
              <a:rPr lang="zh-CN" altLang="en-US" sz="1200" b="0" i="0" kern="1200" dirty="0">
                <a:solidFill>
                  <a:schemeClr val="tx1"/>
                </a:solidFill>
                <a:effectLst/>
                <a:latin typeface="+mn-lt"/>
                <a:ea typeface="+mn-ea"/>
                <a:cs typeface="+mn-cs"/>
              </a:rPr>
              <a:t>之所以这么说 是因为它没有使用密钥 </a:t>
            </a:r>
          </a:p>
          <a:p>
            <a:r>
              <a:rPr lang="zh-CN" altLang="en-US" sz="1200" b="0" i="0" kern="1200" dirty="0">
                <a:solidFill>
                  <a:schemeClr val="tx1"/>
                </a:solidFill>
                <a:effectLst/>
                <a:latin typeface="+mn-lt"/>
                <a:ea typeface="+mn-ea"/>
                <a:cs typeface="+mn-cs"/>
              </a:rPr>
              <a:t>凯撒密码是一种替换式加密 而这种替换是固定的 </a:t>
            </a:r>
          </a:p>
          <a:p>
            <a:r>
              <a:rPr lang="zh-CN" altLang="en-US" sz="1200" b="0" i="0" kern="1200" dirty="0">
                <a:solidFill>
                  <a:schemeClr val="tx1"/>
                </a:solidFill>
                <a:effectLst/>
                <a:latin typeface="+mn-lt"/>
                <a:ea typeface="+mn-ea"/>
                <a:cs typeface="+mn-cs"/>
              </a:rPr>
              <a:t>也就是每个字母</a:t>
            </a:r>
            <a:r>
              <a:rPr lang="en-US" altLang="zh-CN" sz="1200" b="0" i="0" kern="1200" dirty="0">
                <a:solidFill>
                  <a:schemeClr val="tx1"/>
                </a:solidFill>
                <a:effectLst/>
                <a:latin typeface="+mn-lt"/>
                <a:ea typeface="+mn-ea"/>
                <a:cs typeface="+mn-cs"/>
              </a:rPr>
              <a:t>+3 A</a:t>
            </a:r>
            <a:r>
              <a:rPr lang="zh-CN" altLang="en-US" sz="1200" b="0" i="0" kern="1200" dirty="0">
                <a:solidFill>
                  <a:schemeClr val="tx1"/>
                </a:solidFill>
                <a:effectLst/>
                <a:latin typeface="+mn-lt"/>
                <a:ea typeface="+mn-ea"/>
                <a:cs typeface="+mn-cs"/>
              </a:rPr>
              <a:t>变成</a:t>
            </a:r>
            <a:r>
              <a:rPr lang="en-US" altLang="zh-CN" sz="1200" b="0" i="0" kern="1200" dirty="0">
                <a:solidFill>
                  <a:schemeClr val="tx1"/>
                </a:solidFill>
                <a:effectLst/>
                <a:latin typeface="+mn-lt"/>
                <a:ea typeface="+mn-ea"/>
                <a:cs typeface="+mn-cs"/>
              </a:rPr>
              <a:t>D B</a:t>
            </a:r>
            <a:r>
              <a:rPr lang="zh-CN" altLang="en-US" sz="1200" b="0" i="0" kern="1200" dirty="0">
                <a:solidFill>
                  <a:schemeClr val="tx1"/>
                </a:solidFill>
                <a:effectLst/>
                <a:latin typeface="+mn-lt"/>
                <a:ea typeface="+mn-ea"/>
                <a:cs typeface="+mn-cs"/>
              </a:rPr>
              <a:t>变成</a:t>
            </a:r>
            <a:r>
              <a:rPr lang="en-US" altLang="zh-CN" sz="1200" b="0" i="0" kern="1200" dirty="0">
                <a:solidFill>
                  <a:schemeClr val="tx1"/>
                </a:solidFill>
                <a:effectLst/>
                <a:latin typeface="+mn-lt"/>
                <a:ea typeface="+mn-ea"/>
                <a:cs typeface="+mn-cs"/>
              </a:rPr>
              <a:t>E C</a:t>
            </a:r>
            <a:r>
              <a:rPr lang="zh-CN" altLang="en-US" sz="1200" b="0" i="0" kern="1200" dirty="0">
                <a:solidFill>
                  <a:schemeClr val="tx1"/>
                </a:solidFill>
                <a:effectLst/>
                <a:latin typeface="+mn-lt"/>
                <a:ea typeface="+mn-ea"/>
                <a:cs typeface="+mn-cs"/>
              </a:rPr>
              <a:t>变成</a:t>
            </a:r>
            <a:r>
              <a:rPr lang="en-US" altLang="zh-CN" sz="1200" b="0" i="0" kern="1200" dirty="0">
                <a:solidFill>
                  <a:schemeClr val="tx1"/>
                </a:solidFill>
                <a:effectLst/>
                <a:latin typeface="+mn-lt"/>
                <a:ea typeface="+mn-ea"/>
                <a:cs typeface="+mn-cs"/>
              </a:rPr>
              <a:t>F </a:t>
            </a:r>
            <a:r>
              <a:rPr lang="zh-CN" altLang="en-US" sz="1200" b="0" i="0" kern="1200" dirty="0">
                <a:solidFill>
                  <a:schemeClr val="tx1"/>
                </a:solidFill>
                <a:effectLst/>
                <a:latin typeface="+mn-lt"/>
                <a:ea typeface="+mn-ea"/>
                <a:cs typeface="+mn-cs"/>
              </a:rPr>
              <a:t>诸如此类 </a:t>
            </a:r>
          </a:p>
          <a:p>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变成</a:t>
            </a:r>
            <a:r>
              <a:rPr lang="en-US" altLang="zh-CN" sz="1200" b="0" i="0" kern="1200" dirty="0">
                <a:solidFill>
                  <a:schemeClr val="tx1"/>
                </a:solidFill>
                <a:effectLst/>
                <a:latin typeface="+mn-lt"/>
                <a:ea typeface="+mn-ea"/>
                <a:cs typeface="+mn-cs"/>
              </a:rPr>
              <a:t>B Z</a:t>
            </a:r>
            <a:r>
              <a:rPr lang="zh-CN" altLang="en-US" sz="1200" b="0" i="0" kern="1200" dirty="0">
                <a:solidFill>
                  <a:schemeClr val="tx1"/>
                </a:solidFill>
                <a:effectLst/>
                <a:latin typeface="+mn-lt"/>
                <a:ea typeface="+mn-ea"/>
                <a:cs typeface="+mn-cs"/>
              </a:rPr>
              <a:t>变成</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这是一种固定的替换加密 </a:t>
            </a:r>
          </a:p>
          <a:p>
            <a:r>
              <a:rPr lang="zh-CN" altLang="en-US" sz="1200" b="0" i="0" kern="1200" dirty="0">
                <a:solidFill>
                  <a:schemeClr val="tx1"/>
                </a:solidFill>
                <a:effectLst/>
                <a:latin typeface="+mn-lt"/>
                <a:ea typeface="+mn-ea"/>
                <a:cs typeface="+mn-cs"/>
              </a:rPr>
              <a:t>对于所有输入的原始信息都使用同样的对应 因此 这不是一种加密算法 因为没有密钥 </a:t>
            </a:r>
          </a:p>
          <a:p>
            <a:r>
              <a:rPr lang="zh-CN" altLang="en-US" sz="1200" b="0" i="0" kern="1200" dirty="0">
                <a:solidFill>
                  <a:schemeClr val="tx1"/>
                </a:solidFill>
                <a:effectLst/>
                <a:latin typeface="+mn-lt"/>
                <a:ea typeface="+mn-ea"/>
                <a:cs typeface="+mn-cs"/>
              </a:rPr>
              <a:t>因为这个密匙是固定的 所以一旦一个第三方知道这种加密方法是如何工作的 </a:t>
            </a:r>
          </a:p>
          <a:p>
            <a:r>
              <a:rPr lang="zh-CN" altLang="en-US" sz="1200" b="0" i="0" kern="1200" dirty="0">
                <a:solidFill>
                  <a:schemeClr val="tx1"/>
                </a:solidFill>
                <a:effectLst/>
                <a:latin typeface="+mn-lt"/>
                <a:ea typeface="+mn-ea"/>
                <a:cs typeface="+mn-cs"/>
              </a:rPr>
              <a:t>他就可以轻松地破译任何信息 密钥不是随机的 </a:t>
            </a:r>
          </a:p>
          <a:p>
            <a:r>
              <a:rPr lang="zh-CN" altLang="en-US" sz="1200" b="0" i="0" kern="1200" dirty="0">
                <a:solidFill>
                  <a:schemeClr val="tx1"/>
                </a:solidFill>
                <a:effectLst/>
                <a:latin typeface="+mn-lt"/>
                <a:ea typeface="+mn-ea"/>
                <a:cs typeface="+mn-cs"/>
              </a:rPr>
              <a:t>因此 只要你知道了它是怎么运转的 解密就会变得非常容易 </a:t>
            </a:r>
          </a:p>
          <a:p>
            <a:r>
              <a:rPr lang="zh-CN" altLang="en-US" sz="1200" b="0" i="0" kern="1200" dirty="0">
                <a:solidFill>
                  <a:schemeClr val="tx1"/>
                </a:solidFill>
                <a:effectLst/>
                <a:latin typeface="+mn-lt"/>
                <a:ea typeface="+mn-ea"/>
                <a:cs typeface="+mn-cs"/>
              </a:rPr>
              <a:t>现在让我们回到替换式加密 当解密非常容易是随机的 </a:t>
            </a:r>
          </a:p>
          <a:p>
            <a:r>
              <a:rPr lang="zh-CN" altLang="en-US" sz="1200" b="0" i="0" kern="1200" dirty="0">
                <a:solidFill>
                  <a:schemeClr val="tx1"/>
                </a:solidFill>
                <a:effectLst/>
                <a:latin typeface="+mn-lt"/>
                <a:ea typeface="+mn-ea"/>
                <a:cs typeface="+mn-cs"/>
              </a:rPr>
              <a:t>替换表也是随机的时 让我们看看怎么破译这种替换式加密</a:t>
            </a:r>
          </a:p>
        </p:txBody>
      </p:sp>
      <p:sp>
        <p:nvSpPr>
          <p:cNvPr id="4" name="Slide Number Placeholder 3"/>
          <p:cNvSpPr>
            <a:spLocks noGrp="1"/>
          </p:cNvSpPr>
          <p:nvPr>
            <p:ph type="sldNum" sz="quarter" idx="10"/>
          </p:nvPr>
        </p:nvSpPr>
        <p:spPr/>
        <p:txBody>
          <a:bodyPr/>
          <a:lstStyle/>
          <a:p>
            <a:fld id="{8FF38DAD-5F37-4EA5-A798-26ED1E453939}" type="slidenum">
              <a:rPr lang="en-US" smtClean="0"/>
              <a:pPr/>
              <a:t>60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好 我相信所有在座的同學都知道 凡是有計算機的地方密碼學都有廣泛應用 它是用來保護數據的一種常見工具 
例如 </a:t>
            </a:r>
            <a:r>
              <a:rPr lang="en-US" altLang="zh-TW" sz="1200" b="0" i="0" kern="1200" dirty="0">
                <a:solidFill>
                  <a:schemeClr val="tx1"/>
                </a:solidFill>
                <a:effectLst/>
                <a:latin typeface="+mn-lt"/>
                <a:ea typeface="+mn-ea"/>
                <a:cs typeface="+mn-cs"/>
              </a:rPr>
              <a:t>web </a:t>
            </a:r>
            <a:r>
              <a:rPr lang="zh-TW" altLang="en-US" sz="1200" b="0" i="0" kern="1200" dirty="0">
                <a:solidFill>
                  <a:schemeClr val="tx1"/>
                </a:solidFill>
                <a:effectLst/>
                <a:latin typeface="+mn-lt"/>
                <a:ea typeface="+mn-ea"/>
                <a:cs typeface="+mn-cs"/>
              </a:rPr>
              <a:t>通信受</a:t>
            </a:r>
            <a:r>
              <a:rPr lang="en-US" altLang="zh-TW" sz="1200" b="0" i="0" kern="1200" dirty="0">
                <a:solidFill>
                  <a:schemeClr val="tx1"/>
                </a:solidFill>
                <a:effectLst/>
                <a:latin typeface="+mn-lt"/>
                <a:ea typeface="+mn-ea"/>
                <a:cs typeface="+mn-cs"/>
              </a:rPr>
              <a:t>HTTPS </a:t>
            </a:r>
            <a:r>
              <a:rPr lang="zh-TW" altLang="en-US" sz="1200" b="0" i="0" kern="1200" dirty="0">
                <a:solidFill>
                  <a:schemeClr val="tx1"/>
                </a:solidFill>
                <a:effectLst/>
                <a:latin typeface="+mn-lt"/>
                <a:ea typeface="+mn-ea"/>
                <a:cs typeface="+mn-cs"/>
              </a:rPr>
              <a:t>協議保護 
再如無線網路通信中的 </a:t>
            </a:r>
            <a:r>
              <a:rPr lang="en-US" altLang="zh-TW" sz="1200" b="0" i="0" kern="1200" dirty="0">
                <a:solidFill>
                  <a:schemeClr val="tx1"/>
                </a:solidFill>
                <a:effectLst/>
                <a:latin typeface="+mn-lt"/>
                <a:ea typeface="+mn-ea"/>
                <a:cs typeface="+mn-cs"/>
              </a:rPr>
              <a:t>Wi-Fi 
</a:t>
            </a:r>
            <a:r>
              <a:rPr lang="zh-TW" altLang="en-US" sz="1200" b="0" i="0" kern="1200" dirty="0">
                <a:solidFill>
                  <a:schemeClr val="tx1"/>
                </a:solidFill>
                <a:effectLst/>
                <a:latin typeface="+mn-lt"/>
                <a:ea typeface="+mn-ea"/>
                <a:cs typeface="+mn-cs"/>
              </a:rPr>
              <a:t>是由</a:t>
            </a:r>
            <a:r>
              <a:rPr lang="en-US" altLang="zh-TW" sz="1200" b="0" i="0" kern="1200" dirty="0">
                <a:solidFill>
                  <a:schemeClr val="tx1"/>
                </a:solidFill>
                <a:effectLst/>
                <a:latin typeface="+mn-lt"/>
                <a:ea typeface="+mn-ea"/>
                <a:cs typeface="+mn-cs"/>
              </a:rPr>
              <a:t>802.11i</a:t>
            </a:r>
            <a:r>
              <a:rPr lang="zh-TW" altLang="en-US" sz="1200" b="0" i="0" kern="1200" dirty="0">
                <a:solidFill>
                  <a:schemeClr val="tx1"/>
                </a:solidFill>
                <a:effectLst/>
                <a:latin typeface="+mn-lt"/>
                <a:ea typeface="+mn-ea"/>
                <a:cs typeface="+mn-cs"/>
              </a:rPr>
              <a:t>中的</a:t>
            </a:r>
            <a:r>
              <a:rPr lang="en-US" altLang="zh-TW" sz="1200" b="0" i="0" kern="1200" dirty="0">
                <a:solidFill>
                  <a:schemeClr val="tx1"/>
                </a:solidFill>
                <a:effectLst/>
                <a:latin typeface="+mn-lt"/>
                <a:ea typeface="+mn-ea"/>
                <a:cs typeface="+mn-cs"/>
              </a:rPr>
              <a:t>WPA2</a:t>
            </a:r>
            <a:r>
              <a:rPr lang="zh-TW" altLang="en-US" sz="1200" b="0" i="0" kern="1200" dirty="0">
                <a:solidFill>
                  <a:schemeClr val="tx1"/>
                </a:solidFill>
                <a:effectLst/>
                <a:latin typeface="+mn-lt"/>
                <a:ea typeface="+mn-ea"/>
                <a:cs typeface="+mn-cs"/>
              </a:rPr>
              <a:t>協議保護的 手機通訊則通過 
</a:t>
            </a:r>
            <a:r>
              <a:rPr lang="en-US" altLang="zh-TW" sz="1200" b="0" i="0" kern="1200" dirty="0">
                <a:solidFill>
                  <a:schemeClr val="tx1"/>
                </a:solidFill>
                <a:effectLst/>
                <a:latin typeface="+mn-lt"/>
                <a:ea typeface="+mn-ea"/>
                <a:cs typeface="+mn-cs"/>
              </a:rPr>
              <a:t>GSM</a:t>
            </a:r>
            <a:r>
              <a:rPr lang="zh-TW" altLang="en-US" sz="1200" b="0" i="0" kern="1200" dirty="0">
                <a:solidFill>
                  <a:schemeClr val="tx1"/>
                </a:solidFill>
                <a:effectLst/>
                <a:latin typeface="+mn-lt"/>
                <a:ea typeface="+mn-ea"/>
                <a:cs typeface="+mn-cs"/>
              </a:rPr>
              <a:t>中的加密機制來保護藍牙通訊也用密碼學來保護 
如此等等 我們將會看到這些不同的系統是如何工作的事實上我們會 
講到</a:t>
            </a:r>
            <a:r>
              <a:rPr lang="en-US" altLang="zh-TW" sz="1200" b="0" i="0" kern="1200" dirty="0">
                <a:solidFill>
                  <a:schemeClr val="tx1"/>
                </a:solidFill>
                <a:effectLst/>
                <a:latin typeface="+mn-lt"/>
                <a:ea typeface="+mn-ea"/>
                <a:cs typeface="+mn-cs"/>
              </a:rPr>
              <a:t>SSL </a:t>
            </a:r>
            <a:r>
              <a:rPr lang="zh-TW" altLang="en-US" sz="1200" b="0" i="0" kern="1200" dirty="0">
                <a:solidFill>
                  <a:schemeClr val="tx1"/>
                </a:solidFill>
                <a:effectLst/>
                <a:latin typeface="+mn-lt"/>
                <a:ea typeface="+mn-ea"/>
                <a:cs typeface="+mn-cs"/>
              </a:rPr>
              <a:t>甚至</a:t>
            </a:r>
            <a:r>
              <a:rPr lang="en-US" altLang="zh-TW" sz="1200" b="0" i="0" kern="1200" dirty="0">
                <a:solidFill>
                  <a:schemeClr val="tx1"/>
                </a:solidFill>
                <a:effectLst/>
                <a:latin typeface="+mn-lt"/>
                <a:ea typeface="+mn-ea"/>
                <a:cs typeface="+mn-cs"/>
              </a:rPr>
              <a:t>802.11i</a:t>
            </a:r>
            <a:r>
              <a:rPr lang="zh-TW" altLang="en-US" sz="1200" b="0" i="0" kern="1200" dirty="0">
                <a:solidFill>
                  <a:schemeClr val="tx1"/>
                </a:solidFill>
                <a:effectLst/>
                <a:latin typeface="+mn-lt"/>
                <a:ea typeface="+mn-ea"/>
                <a:cs typeface="+mn-cs"/>
              </a:rPr>
              <a:t>的很多內容 而且你還會了解這些 
系統是如何在實際中應用的密碼學也通過加密來保護磁碟上的檔 
所以就算磁碟被偷了 
磁碟裡的檔也不會洩露</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同時密碼學還可以用作內容保護例如 
你買的</a:t>
            </a:r>
            <a:r>
              <a:rPr lang="en-US" altLang="zh-TW" sz="1200" b="0" i="0" kern="1200" dirty="0">
                <a:solidFill>
                  <a:schemeClr val="tx1"/>
                </a:solidFill>
                <a:effectLst/>
                <a:latin typeface="+mn-lt"/>
                <a:ea typeface="+mn-ea"/>
                <a:cs typeface="+mn-cs"/>
              </a:rPr>
              <a:t>DVD</a:t>
            </a:r>
            <a:r>
              <a:rPr lang="zh-TW" altLang="en-US" sz="1200" b="0" i="0" kern="1200" dirty="0">
                <a:solidFill>
                  <a:schemeClr val="tx1"/>
                </a:solidFill>
                <a:effectLst/>
                <a:latin typeface="+mn-lt"/>
                <a:ea typeface="+mn-ea"/>
                <a:cs typeface="+mn-cs"/>
              </a:rPr>
              <a:t>或藍光碟裡面的電影都是被加密了的 
特別是</a:t>
            </a:r>
            <a:r>
              <a:rPr lang="en-US" altLang="zh-TW" sz="1200" b="0" i="0" kern="1200" dirty="0">
                <a:solidFill>
                  <a:schemeClr val="tx1"/>
                </a:solidFill>
                <a:effectLst/>
                <a:latin typeface="+mn-lt"/>
                <a:ea typeface="+mn-ea"/>
                <a:cs typeface="+mn-cs"/>
              </a:rPr>
              <a:t>DVD </a:t>
            </a:r>
            <a:r>
              <a:rPr lang="zh-TW" altLang="en-US" sz="1200" b="0" i="0" kern="1200" dirty="0">
                <a:solidFill>
                  <a:schemeClr val="tx1"/>
                </a:solidFill>
                <a:effectLst/>
                <a:latin typeface="+mn-lt"/>
                <a:ea typeface="+mn-ea"/>
                <a:cs typeface="+mn-cs"/>
              </a:rPr>
              <a:t>它採用</a:t>
            </a:r>
            <a:r>
              <a:rPr lang="en-US" altLang="zh-TW" sz="1200" b="0" i="0" kern="1200" dirty="0">
                <a:solidFill>
                  <a:schemeClr val="tx1"/>
                </a:solidFill>
                <a:effectLst/>
                <a:latin typeface="+mn-lt"/>
                <a:ea typeface="+mn-ea"/>
                <a:cs typeface="+mn-cs"/>
              </a:rPr>
              <a:t>CSS </a:t>
            </a:r>
            <a:r>
              <a:rPr lang="zh-TW" altLang="en-US" sz="1200" b="0" i="0" kern="1200" dirty="0">
                <a:solidFill>
                  <a:schemeClr val="tx1"/>
                </a:solidFill>
                <a:effectLst/>
                <a:latin typeface="+mn-lt"/>
                <a:ea typeface="+mn-ea"/>
                <a:cs typeface="+mn-cs"/>
              </a:rPr>
              <a:t>（一種影片加密系統） 來進行加密 
而藍光碟用的的加密系統叫</a:t>
            </a:r>
            <a:r>
              <a:rPr lang="en-US" altLang="zh-TW" sz="1200" b="0" i="0" kern="1200" dirty="0">
                <a:solidFill>
                  <a:schemeClr val="tx1"/>
                </a:solidFill>
                <a:effectLst/>
                <a:latin typeface="+mn-lt"/>
                <a:ea typeface="+mn-ea"/>
                <a:cs typeface="+mn-cs"/>
              </a:rPr>
              <a:t>AACS </a:t>
            </a:r>
            <a:r>
              <a:rPr lang="zh-TW" altLang="en-US" sz="1200" b="0" i="0" kern="1200" dirty="0">
                <a:solidFill>
                  <a:schemeClr val="tx1"/>
                </a:solidFill>
                <a:effectLst/>
                <a:latin typeface="+mn-lt"/>
                <a:ea typeface="+mn-ea"/>
                <a:cs typeface="+mn-cs"/>
              </a:rPr>
              <a:t>我們待會兒再討論</a:t>
            </a:r>
            <a:r>
              <a:rPr lang="en-US" altLang="zh-TW" sz="1200" b="0" i="0" kern="1200" dirty="0">
                <a:solidFill>
                  <a:schemeClr val="tx1"/>
                </a:solidFill>
                <a:effectLst/>
                <a:latin typeface="+mn-lt"/>
                <a:ea typeface="+mn-ea"/>
                <a:cs typeface="+mn-cs"/>
              </a:rPr>
              <a:t>CSS</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AACS</a:t>
            </a:r>
            <a:r>
              <a:rPr lang="zh-TW" altLang="en-US" sz="1200" b="0" i="0" kern="1200" dirty="0">
                <a:solidFill>
                  <a:schemeClr val="tx1"/>
                </a:solidFill>
                <a:effectLst/>
                <a:latin typeface="+mn-lt"/>
                <a:ea typeface="+mn-ea"/>
                <a:cs typeface="+mn-cs"/>
              </a:rPr>
              <a:t>是如何工作的 
我們會發現</a:t>
            </a:r>
            <a:r>
              <a:rPr lang="en-US" altLang="zh-TW" sz="1200" b="0" i="0" kern="1200" dirty="0">
                <a:solidFill>
                  <a:schemeClr val="tx1"/>
                </a:solidFill>
                <a:effectLst/>
                <a:latin typeface="+mn-lt"/>
                <a:ea typeface="+mn-ea"/>
                <a:cs typeface="+mn-cs"/>
              </a:rPr>
              <a:t>CSS</a:t>
            </a:r>
            <a:r>
              <a:rPr lang="zh-TW" altLang="en-US" sz="1200" b="0" i="0" kern="1200" dirty="0">
                <a:solidFill>
                  <a:schemeClr val="tx1"/>
                </a:solidFill>
                <a:effectLst/>
                <a:latin typeface="+mn-lt"/>
                <a:ea typeface="+mn-ea"/>
                <a:cs typeface="+mn-cs"/>
              </a:rPr>
              <a:t>是一個很容易被破解的系統 
我們會通過一些密碼破譯方法來真實地展示如何破解用</a:t>
            </a:r>
            <a:r>
              <a:rPr lang="en-US" altLang="zh-TW" sz="1200" b="0" i="0" kern="1200" dirty="0">
                <a:solidFill>
                  <a:schemeClr val="tx1"/>
                </a:solidFill>
                <a:effectLst/>
                <a:latin typeface="+mn-lt"/>
                <a:ea typeface="+mn-ea"/>
                <a:cs typeface="+mn-cs"/>
              </a:rPr>
              <a:t>CSS</a:t>
            </a:r>
            <a:r>
              <a:rPr lang="zh-TW" altLang="en-US" sz="1200" b="0" i="0" kern="1200" dirty="0">
                <a:solidFill>
                  <a:schemeClr val="tx1"/>
                </a:solidFill>
                <a:effectLst/>
                <a:latin typeface="+mn-lt"/>
                <a:ea typeface="+mn-ea"/>
                <a:cs typeface="+mn-cs"/>
              </a:rPr>
              <a:t>加密的數據 
密碼學還能用於用戶認證以及許許多多其他的應用 
那些應用我們將在下一節進行介紹 </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3</a:t>
            </a:fld>
            <a:endParaRPr lang="en-US" dirty="0"/>
          </a:p>
        </p:txBody>
      </p:sp>
    </p:spTree>
    <p:extLst>
      <p:ext uri="{BB962C8B-B14F-4D97-AF65-F5344CB8AC3E}">
        <p14:creationId xmlns:p14="http://schemas.microsoft.com/office/powerpoint/2010/main" val="1001628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sz="1200" b="0" i="0" kern="1200" dirty="0">
                <a:solidFill>
                  <a:schemeClr val="tx1"/>
                </a:solidFill>
                <a:effectLst/>
                <a:latin typeface="+mn-lt"/>
                <a:ea typeface="+mn-ea"/>
                <a:cs typeface="+mn-cs"/>
              </a:rPr>
              <a:t>实际上这很简单 我们要清楚的第一个问题是 </a:t>
            </a:r>
          </a:p>
          <a:p>
            <a:r>
              <a:rPr lang="zh-CN" altLang="en-US" sz="1200" b="0" i="0" kern="1200" dirty="0">
                <a:solidFill>
                  <a:schemeClr val="tx1"/>
                </a:solidFill>
                <a:effectLst/>
                <a:latin typeface="+mn-lt"/>
                <a:ea typeface="+mn-ea"/>
                <a:cs typeface="+mn-cs"/>
              </a:rPr>
              <a:t>密钥有多少种可能？ （假设我们有</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个字母） </a:t>
            </a:r>
          </a:p>
          <a:p>
            <a:r>
              <a:rPr lang="zh-CN" altLang="en-US" sz="1200" b="0" i="0" kern="1200" dirty="0">
                <a:solidFill>
                  <a:schemeClr val="tx1"/>
                </a:solidFill>
                <a:effectLst/>
                <a:latin typeface="+mn-lt"/>
                <a:ea typeface="+mn-ea"/>
                <a:cs typeface="+mn-cs"/>
              </a:rPr>
              <a:t>我希望你们都能说出答案是 </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毕竟 一个替换式加密的密钥 是一种对应关系表 </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个字母的对应表 </a:t>
            </a:r>
          </a:p>
          <a:p>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个字母一共有</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！种组合方式 </a:t>
            </a:r>
          </a:p>
          <a:p>
            <a:r>
              <a:rPr lang="zh-CN" altLang="en-US" sz="1200" b="0" i="0" kern="1200" dirty="0">
                <a:solidFill>
                  <a:schemeClr val="tx1"/>
                </a:solidFill>
                <a:effectLst/>
                <a:latin typeface="+mn-lt"/>
                <a:ea typeface="+mn-ea"/>
                <a:cs typeface="+mn-cs"/>
              </a:rPr>
              <a:t>如果把它的值算出来 就是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88</a:t>
            </a:r>
            <a:r>
              <a:rPr lang="zh-CN" altLang="en-US" sz="1200" b="0" i="0" kern="1200" dirty="0">
                <a:solidFill>
                  <a:schemeClr val="tx1"/>
                </a:solidFill>
                <a:effectLst/>
                <a:latin typeface="+mn-lt"/>
                <a:ea typeface="+mn-ea"/>
                <a:cs typeface="+mn-cs"/>
              </a:rPr>
              <a:t>次方 </a:t>
            </a:r>
          </a:p>
          <a:p>
            <a:r>
              <a:rPr lang="zh-CN" altLang="en-US" sz="1200" b="0" i="0" kern="1200" dirty="0">
                <a:solidFill>
                  <a:schemeClr val="tx1"/>
                </a:solidFill>
                <a:effectLst/>
                <a:latin typeface="+mn-lt"/>
                <a:ea typeface="+mn-ea"/>
                <a:cs typeface="+mn-cs"/>
              </a:rPr>
              <a:t>也就是定义一个替换加密法的密钥需要用到</a:t>
            </a:r>
            <a:r>
              <a:rPr lang="en-US" altLang="zh-CN" sz="1200" b="0" i="0" kern="1200" dirty="0">
                <a:solidFill>
                  <a:schemeClr val="tx1"/>
                </a:solidFill>
                <a:effectLst/>
                <a:latin typeface="+mn-lt"/>
                <a:ea typeface="+mn-ea"/>
                <a:cs typeface="+mn-cs"/>
              </a:rPr>
              <a:t>88 bits </a:t>
            </a:r>
          </a:p>
          <a:p>
            <a:r>
              <a:rPr lang="zh-CN" altLang="en-US" sz="1200" b="0" i="0" kern="1200" dirty="0">
                <a:solidFill>
                  <a:schemeClr val="tx1"/>
                </a:solidFill>
                <a:effectLst/>
                <a:latin typeface="+mn-lt"/>
                <a:ea typeface="+mn-ea"/>
                <a:cs typeface="+mn-cs"/>
              </a:rPr>
              <a:t>一个密钥可以被</a:t>
            </a:r>
            <a:r>
              <a:rPr lang="en-US" altLang="zh-CN" sz="1200" b="0" i="0" kern="1200" dirty="0">
                <a:solidFill>
                  <a:schemeClr val="tx1"/>
                </a:solidFill>
                <a:effectLst/>
                <a:latin typeface="+mn-lt"/>
                <a:ea typeface="+mn-ea"/>
                <a:cs typeface="+mn-cs"/>
              </a:rPr>
              <a:t>88bits </a:t>
            </a:r>
            <a:r>
              <a:rPr lang="zh-CN" altLang="en-US" sz="1200" b="0" i="0" kern="1200" dirty="0">
                <a:solidFill>
                  <a:schemeClr val="tx1"/>
                </a:solidFill>
                <a:effectLst/>
                <a:latin typeface="+mn-lt"/>
                <a:ea typeface="+mn-ea"/>
                <a:cs typeface="+mn-cs"/>
              </a:rPr>
              <a:t>表示 这个长度是很好的密钥空间 </a:t>
            </a:r>
          </a:p>
          <a:p>
            <a:r>
              <a:rPr lang="zh-CN" altLang="en-US" sz="1200" b="0" i="0" kern="1200" dirty="0">
                <a:solidFill>
                  <a:schemeClr val="tx1"/>
                </a:solidFill>
                <a:effectLst/>
                <a:latin typeface="+mn-lt"/>
                <a:ea typeface="+mn-ea"/>
                <a:cs typeface="+mn-cs"/>
              </a:rPr>
              <a:t>事实上 这个长度的密钥我们可以认为是很安全的 </a:t>
            </a:r>
          </a:p>
          <a:p>
            <a:r>
              <a:rPr lang="zh-CN" altLang="en-US" sz="1200" b="0" i="0" kern="1200" dirty="0">
                <a:solidFill>
                  <a:schemeClr val="tx1"/>
                </a:solidFill>
                <a:effectLst/>
                <a:latin typeface="+mn-lt"/>
                <a:ea typeface="+mn-ea"/>
                <a:cs typeface="+mn-cs"/>
              </a:rPr>
              <a:t>或者说 用这个长度的密钥 足够安全了 </a:t>
            </a:r>
          </a:p>
          <a:p>
            <a:r>
              <a:rPr lang="zh-CN" altLang="en-US" sz="1200" b="0" i="0" kern="1200" dirty="0">
                <a:solidFill>
                  <a:schemeClr val="tx1"/>
                </a:solidFill>
                <a:effectLst/>
                <a:latin typeface="+mn-lt"/>
                <a:ea typeface="+mn-ea"/>
                <a:cs typeface="+mn-cs"/>
              </a:rPr>
              <a:t>但尽管这个替换加密法有</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88</a:t>
            </a:r>
            <a:r>
              <a:rPr lang="zh-CN" altLang="en-US" sz="1200" b="0" i="0" kern="1200" dirty="0">
                <a:solidFill>
                  <a:schemeClr val="tx1"/>
                </a:solidFill>
                <a:effectLst/>
                <a:latin typeface="+mn-lt"/>
                <a:ea typeface="+mn-ea"/>
                <a:cs typeface="+mn-cs"/>
              </a:rPr>
              <a:t>次方的容量 </a:t>
            </a:r>
          </a:p>
          <a:p>
            <a:r>
              <a:rPr lang="zh-CN" altLang="en-US" sz="1200" b="0" i="0" kern="1200" dirty="0">
                <a:solidFill>
                  <a:schemeClr val="tx1"/>
                </a:solidFill>
                <a:effectLst/>
                <a:latin typeface="+mn-lt"/>
                <a:ea typeface="+mn-ea"/>
                <a:cs typeface="+mn-cs"/>
              </a:rPr>
              <a:t>它还是极其不安全的 让我们看看怎么破解这一密码</a:t>
            </a:r>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61</a:t>
            </a:fld>
            <a:endParaRPr lang="en-US" dirty="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我们将用到字母频率 提问：哪个字母是英语中最常用的字母？ </a:t>
            </a:r>
          </a:p>
          <a:p>
            <a:r>
              <a:rPr lang="zh-CN" altLang="en-US" sz="1200" b="0" i="0" kern="1200" dirty="0">
                <a:solidFill>
                  <a:schemeClr val="tx1"/>
                </a:solidFill>
                <a:effectLst/>
                <a:latin typeface="+mn-lt"/>
                <a:ea typeface="+mn-ea"/>
                <a:cs typeface="+mn-cs"/>
              </a:rPr>
              <a:t>我猜你们都知道 </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就是最常用的字母 </a:t>
            </a:r>
          </a:p>
          <a:p>
            <a:r>
              <a:rPr lang="zh-CN" altLang="en-US" sz="1200" b="0" i="0" kern="1200" dirty="0">
                <a:solidFill>
                  <a:schemeClr val="tx1"/>
                </a:solidFill>
                <a:effectLst/>
                <a:latin typeface="+mn-lt"/>
                <a:ea typeface="+mn-ea"/>
                <a:cs typeface="+mn-cs"/>
              </a:rPr>
              <a:t>如果量化这一说法 </a:t>
            </a:r>
          </a:p>
          <a:p>
            <a:r>
              <a:rPr lang="zh-CN" altLang="en-US" sz="1200" b="0" i="0" kern="1200" dirty="0">
                <a:solidFill>
                  <a:schemeClr val="tx1"/>
                </a:solidFill>
                <a:effectLst/>
                <a:latin typeface="+mn-lt"/>
                <a:ea typeface="+mn-ea"/>
                <a:cs typeface="+mn-cs"/>
              </a:rPr>
              <a:t>它就将帮助我们破译这一替换加密法 只给我们加密信息我们便已经可以知晓原始信息 </a:t>
            </a: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62</a:t>
            </a:fld>
            <a:endParaRPr lang="en-US" dirty="0"/>
          </a:p>
        </p:txBody>
      </p:sp>
    </p:spTree>
    <p:extLst>
      <p:ext uri="{BB962C8B-B14F-4D97-AF65-F5344CB8AC3E}">
        <p14:creationId xmlns:p14="http://schemas.microsoft.com/office/powerpoint/2010/main" val="787034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Write letter frequencies</a:t>
            </a:r>
          </a:p>
          <a:p>
            <a:r>
              <a:rPr lang="zh-CN" altLang="en-US" sz="1200" b="0" i="0" kern="1200" dirty="0">
                <a:solidFill>
                  <a:schemeClr val="tx1"/>
                </a:solidFill>
                <a:effectLst/>
                <a:latin typeface="+mn-lt"/>
                <a:ea typeface="+mn-ea"/>
                <a:cs typeface="+mn-cs"/>
              </a:rPr>
              <a:t>我们要做的是 </a:t>
            </a:r>
          </a:p>
          <a:p>
            <a:r>
              <a:rPr lang="zh-CN" altLang="en-US" sz="1200" b="0" i="0" kern="1200" dirty="0">
                <a:solidFill>
                  <a:schemeClr val="tx1"/>
                </a:solidFill>
                <a:effectLst/>
                <a:latin typeface="+mn-lt"/>
                <a:ea typeface="+mn-ea"/>
                <a:cs typeface="+mn-cs"/>
              </a:rPr>
              <a:t>首先利用英语字母的频率 </a:t>
            </a:r>
          </a:p>
          <a:p>
            <a:r>
              <a:rPr lang="zh-CN" altLang="en-US" sz="1200" b="0" i="0" kern="1200" dirty="0">
                <a:solidFill>
                  <a:schemeClr val="tx1"/>
                </a:solidFill>
                <a:effectLst/>
                <a:latin typeface="+mn-lt"/>
                <a:ea typeface="+mn-ea"/>
                <a:cs typeface="+mn-cs"/>
              </a:rPr>
              <a:t>即 我得到一段加密了的信息 所有我知道的就是这段信息是英语 </a:t>
            </a:r>
          </a:p>
          <a:p>
            <a:r>
              <a:rPr lang="zh-CN" altLang="en-US" sz="1200" b="0" i="0" kern="1200" dirty="0">
                <a:solidFill>
                  <a:schemeClr val="tx1"/>
                </a:solidFill>
                <a:effectLst/>
                <a:latin typeface="+mn-lt"/>
                <a:ea typeface="+mn-ea"/>
                <a:cs typeface="+mn-cs"/>
              </a:rPr>
              <a:t>以及英语里最常用的字母是</a:t>
            </a:r>
            <a:r>
              <a:rPr lang="en-US" altLang="zh-CN" sz="1200" b="0" i="0" kern="1200" dirty="0">
                <a:solidFill>
                  <a:schemeClr val="tx1"/>
                </a:solidFill>
                <a:effectLst/>
                <a:latin typeface="+mn-lt"/>
                <a:ea typeface="+mn-ea"/>
                <a:cs typeface="+mn-cs"/>
              </a:rPr>
              <a:t>E </a:t>
            </a:r>
          </a:p>
          <a:p>
            <a:r>
              <a:rPr lang="zh-CN" altLang="en-US" sz="1200" b="0" i="0" kern="1200" dirty="0">
                <a:solidFill>
                  <a:schemeClr val="tx1"/>
                </a:solidFill>
                <a:effectLst/>
                <a:latin typeface="+mn-lt"/>
                <a:ea typeface="+mn-ea"/>
                <a:cs typeface="+mn-cs"/>
              </a:rPr>
              <a:t>事实上 </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在标准英语文本里出现的频率是</a:t>
            </a:r>
            <a:r>
              <a:rPr lang="en-US" altLang="zh-CN" sz="1200" b="0" i="0" kern="1200" dirty="0">
                <a:solidFill>
                  <a:schemeClr val="tx1"/>
                </a:solidFill>
                <a:effectLst/>
                <a:latin typeface="+mn-lt"/>
                <a:ea typeface="+mn-ea"/>
                <a:cs typeface="+mn-cs"/>
              </a:rPr>
              <a:t>12.7% </a:t>
            </a:r>
          </a:p>
          <a:p>
            <a:r>
              <a:rPr lang="zh-CN" altLang="en-US" sz="1200" b="0" i="0" kern="1200" dirty="0">
                <a:solidFill>
                  <a:schemeClr val="tx1"/>
                </a:solidFill>
                <a:effectLst/>
                <a:latin typeface="+mn-lt"/>
                <a:ea typeface="+mn-ea"/>
                <a:cs typeface="+mn-cs"/>
              </a:rPr>
              <a:t>我要做的 就是计算出这段信息里 </a:t>
            </a:r>
          </a:p>
          <a:p>
            <a:r>
              <a:rPr lang="zh-CN" altLang="en-US" sz="1200" b="0" i="0" kern="1200" dirty="0">
                <a:solidFill>
                  <a:schemeClr val="tx1"/>
                </a:solidFill>
                <a:effectLst/>
                <a:latin typeface="+mn-lt"/>
                <a:ea typeface="+mn-ea"/>
                <a:cs typeface="+mn-cs"/>
              </a:rPr>
              <a:t>每个字母出现的频率是多少 出现频率最多的那个字母 </a:t>
            </a:r>
          </a:p>
          <a:p>
            <a:r>
              <a:rPr lang="zh-CN" altLang="en-US" sz="1200" b="0" i="0" kern="1200" dirty="0">
                <a:solidFill>
                  <a:schemeClr val="tx1"/>
                </a:solidFill>
                <a:effectLst/>
                <a:latin typeface="+mn-lt"/>
                <a:ea typeface="+mn-ea"/>
                <a:cs typeface="+mn-cs"/>
              </a:rPr>
              <a:t>就很有可能是</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的对应 </a:t>
            </a:r>
          </a:p>
          <a:p>
            <a:r>
              <a:rPr lang="zh-CN" altLang="en-US" sz="1200" b="0" i="0" kern="1200" dirty="0">
                <a:solidFill>
                  <a:schemeClr val="tx1"/>
                </a:solidFill>
                <a:effectLst/>
                <a:latin typeface="+mn-lt"/>
                <a:ea typeface="+mn-ea"/>
                <a:cs typeface="+mn-cs"/>
              </a:rPr>
              <a:t>现在我就知道字母对应表里的一行了 </a:t>
            </a:r>
          </a:p>
          <a:p>
            <a:r>
              <a:rPr lang="zh-CN" altLang="en-US" sz="1200" b="0" i="0" kern="1200" dirty="0">
                <a:solidFill>
                  <a:schemeClr val="tx1"/>
                </a:solidFill>
                <a:effectLst/>
                <a:latin typeface="+mn-lt"/>
                <a:ea typeface="+mn-ea"/>
                <a:cs typeface="+mn-cs"/>
              </a:rPr>
              <a:t>至少我知道</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对应的是什么了 在英语里出现频率第二高的是字母</a:t>
            </a:r>
            <a:r>
              <a:rPr lang="en-US" altLang="zh-CN" sz="1200" b="0" i="0" kern="1200" dirty="0">
                <a:solidFill>
                  <a:schemeClr val="tx1"/>
                </a:solidFill>
                <a:effectLst/>
                <a:latin typeface="+mn-lt"/>
                <a:ea typeface="+mn-ea"/>
                <a:cs typeface="+mn-cs"/>
              </a:rPr>
              <a:t>T </a:t>
            </a:r>
          </a:p>
          <a:p>
            <a:r>
              <a:rPr lang="zh-CN" altLang="en-US" sz="1200" b="0" i="0" kern="1200" dirty="0">
                <a:solidFill>
                  <a:schemeClr val="tx1"/>
                </a:solidFill>
                <a:effectLst/>
                <a:latin typeface="+mn-lt"/>
                <a:ea typeface="+mn-ea"/>
                <a:cs typeface="+mn-cs"/>
              </a:rPr>
              <a:t>在英语里出现频率第二高的是字母</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占</a:t>
            </a:r>
            <a:r>
              <a:rPr lang="en-US" altLang="zh-CN" sz="1200" b="0" i="0" kern="1200" dirty="0">
                <a:solidFill>
                  <a:schemeClr val="tx1"/>
                </a:solidFill>
                <a:effectLst/>
                <a:latin typeface="+mn-lt"/>
                <a:ea typeface="+mn-ea"/>
                <a:cs typeface="+mn-cs"/>
              </a:rPr>
              <a:t>9.1% </a:t>
            </a:r>
            <a:r>
              <a:rPr lang="zh-CN" altLang="en-US" sz="1200" b="0" i="0" kern="1200" dirty="0">
                <a:solidFill>
                  <a:schemeClr val="tx1"/>
                </a:solidFill>
                <a:effectLst/>
                <a:latin typeface="+mn-lt"/>
                <a:ea typeface="+mn-ea"/>
                <a:cs typeface="+mn-cs"/>
              </a:rPr>
              <a:t>现在 我再计算一下 </a:t>
            </a:r>
          </a:p>
          <a:p>
            <a:r>
              <a:rPr lang="zh-CN" altLang="en-US" sz="1200" b="0" i="0" kern="1200" dirty="0">
                <a:solidFill>
                  <a:schemeClr val="tx1"/>
                </a:solidFill>
                <a:effectLst/>
                <a:latin typeface="+mn-lt"/>
                <a:ea typeface="+mn-ea"/>
                <a:cs typeface="+mn-cs"/>
              </a:rPr>
              <a:t>每个字母出现的频率 频率第二高的字母 </a:t>
            </a:r>
          </a:p>
          <a:p>
            <a:r>
              <a:rPr lang="zh-CN" altLang="en-US" sz="1200" b="0" i="0" kern="1200" dirty="0">
                <a:solidFill>
                  <a:schemeClr val="tx1"/>
                </a:solidFill>
                <a:effectLst/>
                <a:latin typeface="+mn-lt"/>
                <a:ea typeface="+mn-ea"/>
                <a:cs typeface="+mn-cs"/>
              </a:rPr>
              <a:t>就很有可能对应了</a:t>
            </a:r>
            <a:r>
              <a:rPr lang="en-US" altLang="zh-CN" sz="1200" b="0" i="0" kern="1200" dirty="0">
                <a:solidFill>
                  <a:schemeClr val="tx1"/>
                </a:solidFill>
                <a:effectLst/>
                <a:latin typeface="+mn-lt"/>
                <a:ea typeface="+mn-ea"/>
                <a:cs typeface="+mn-cs"/>
              </a:rPr>
              <a:t>T </a:t>
            </a:r>
          </a:p>
          <a:p>
            <a:r>
              <a:rPr lang="zh-CN" altLang="en-US" sz="1200" b="0" i="0" kern="1200" dirty="0">
                <a:solidFill>
                  <a:schemeClr val="tx1"/>
                </a:solidFill>
                <a:effectLst/>
                <a:latin typeface="+mn-lt"/>
                <a:ea typeface="+mn-ea"/>
                <a:cs typeface="+mn-cs"/>
              </a:rPr>
              <a:t>现在我又知道了一组对应关系 </a:t>
            </a:r>
          </a:p>
          <a:p>
            <a:r>
              <a:rPr lang="zh-CN" altLang="en-US" sz="1200" b="0" i="0" kern="1200" dirty="0">
                <a:solidFill>
                  <a:schemeClr val="tx1"/>
                </a:solidFill>
                <a:effectLst/>
                <a:latin typeface="+mn-lt"/>
                <a:ea typeface="+mn-ea"/>
                <a:cs typeface="+mn-cs"/>
              </a:rPr>
              <a:t>事实上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是出现频率第三高的字母 占 </a:t>
            </a:r>
            <a:r>
              <a:rPr lang="en-US" altLang="zh-CN" sz="1200" b="0" i="0" kern="1200" dirty="0">
                <a:solidFill>
                  <a:schemeClr val="tx1"/>
                </a:solidFill>
                <a:effectLst/>
                <a:latin typeface="+mn-lt"/>
                <a:ea typeface="+mn-ea"/>
                <a:cs typeface="+mn-cs"/>
              </a:rPr>
              <a:t>8.1% </a:t>
            </a:r>
          </a:p>
          <a:p>
            <a:r>
              <a:rPr lang="zh-CN" altLang="en-US" sz="1200" b="0" i="0" kern="1200" dirty="0">
                <a:solidFill>
                  <a:schemeClr val="tx1"/>
                </a:solidFill>
                <a:effectLst/>
                <a:latin typeface="+mn-lt"/>
                <a:ea typeface="+mn-ea"/>
                <a:cs typeface="+mn-cs"/>
              </a:rPr>
              <a:t>于是我便合理推测 在这段文字里出现频率第三高的字母 </a:t>
            </a:r>
          </a:p>
          <a:p>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现在我知道</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个对应关系了 </a:t>
            </a:r>
          </a:p>
          <a:p>
            <a:r>
              <a:rPr lang="zh-CN" altLang="en-US" sz="1200" b="0" i="0" kern="1200" dirty="0">
                <a:solidFill>
                  <a:schemeClr val="tx1"/>
                </a:solidFill>
                <a:effectLst/>
                <a:latin typeface="+mn-lt"/>
                <a:ea typeface="+mn-ea"/>
                <a:cs typeface="+mn-cs"/>
              </a:rPr>
              <a:t>所以现在我该做什么？ 剩下的单词在英语里出现频率差不多 </a:t>
            </a:r>
          </a:p>
          <a:p>
            <a:r>
              <a:rPr lang="zh-CN" altLang="en-US" sz="1200" b="0" i="0" kern="1200" dirty="0">
                <a:solidFill>
                  <a:schemeClr val="tx1"/>
                </a:solidFill>
                <a:effectLst/>
                <a:latin typeface="+mn-lt"/>
                <a:ea typeface="+mn-ea"/>
                <a:cs typeface="+mn-cs"/>
              </a:rPr>
              <a:t>剩下的单词在英语里出现频率差不多 除了稀有的</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X </a:t>
            </a:r>
          </a:p>
          <a:p>
            <a:r>
              <a:rPr lang="zh-CN" altLang="en-US" sz="1200" b="0" i="0" kern="1200" dirty="0">
                <a:solidFill>
                  <a:schemeClr val="tx1"/>
                </a:solidFill>
                <a:effectLst/>
                <a:latin typeface="+mn-lt"/>
                <a:ea typeface="+mn-ea"/>
                <a:cs typeface="+mn-cs"/>
              </a:rPr>
              <a:t>现在我们有些卡住了 已经找到了</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个对应关系 接下来该做什么？ </a:t>
            </a:r>
          </a:p>
          <a:p>
            <a:r>
              <a:rPr lang="zh-CN" altLang="en-US" sz="1200" b="0" i="0" kern="1200" dirty="0">
                <a:solidFill>
                  <a:schemeClr val="tx1"/>
                </a:solidFill>
                <a:effectLst/>
                <a:latin typeface="+mn-lt"/>
                <a:ea typeface="+mn-ea"/>
                <a:cs typeface="+mn-cs"/>
              </a:rPr>
              <a:t>下一个考虑对象是字母组出现的频率 </a:t>
            </a:r>
          </a:p>
          <a:p>
            <a:r>
              <a:rPr lang="zh-CN" altLang="en-US" sz="1200" b="0" i="0" kern="1200" dirty="0">
                <a:solidFill>
                  <a:schemeClr val="tx1"/>
                </a:solidFill>
                <a:effectLst/>
                <a:latin typeface="+mn-lt"/>
                <a:ea typeface="+mn-ea"/>
                <a:cs typeface="+mn-cs"/>
              </a:rPr>
              <a:t>有时我们也称之为双字母组</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digram</a:t>
            </a:r>
            <a:r>
              <a:rPr lang="en-US" altLang="zh-CN"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计算每个字母对出现在加密信息里的频率 并且我知道 在英语里 </a:t>
            </a:r>
          </a:p>
          <a:p>
            <a:r>
              <a:rPr lang="zh-CN" altLang="en-US" sz="1200" b="0" i="0" kern="1200" dirty="0">
                <a:solidFill>
                  <a:schemeClr val="tx1"/>
                </a:solidFill>
                <a:effectLst/>
                <a:latin typeface="+mn-lt"/>
                <a:ea typeface="+mn-ea"/>
                <a:cs typeface="+mn-cs"/>
              </a:rPr>
              <a:t>最常用的双字母是 </a:t>
            </a:r>
            <a:r>
              <a:rPr lang="en-US" altLang="zh-CN" sz="1200" b="0" i="0" kern="1200" dirty="0">
                <a:solidFill>
                  <a:schemeClr val="tx1"/>
                </a:solidFill>
                <a:effectLst/>
                <a:latin typeface="+mn-lt"/>
                <a:ea typeface="+mn-ea"/>
                <a:cs typeface="+mn-cs"/>
              </a:rPr>
              <a:t>HE AN IN </a:t>
            </a:r>
            <a:r>
              <a:rPr lang="zh-CN" altLang="en-US" sz="1200" b="0" i="0" kern="1200" dirty="0">
                <a:solidFill>
                  <a:schemeClr val="tx1"/>
                </a:solidFill>
                <a:effectLst/>
                <a:latin typeface="+mn-lt"/>
                <a:ea typeface="+mn-ea"/>
                <a:cs typeface="+mn-cs"/>
              </a:rPr>
              <a:t>以及 我猜 </a:t>
            </a:r>
            <a:r>
              <a:rPr lang="en-US" altLang="zh-CN" sz="1200" b="0" i="0" kern="1200" dirty="0">
                <a:solidFill>
                  <a:schemeClr val="tx1"/>
                </a:solidFill>
                <a:effectLst/>
                <a:latin typeface="+mn-lt"/>
                <a:ea typeface="+mn-ea"/>
                <a:cs typeface="+mn-cs"/>
              </a:rPr>
              <a:t>TH </a:t>
            </a:r>
          </a:p>
          <a:p>
            <a:r>
              <a:rPr lang="zh-CN" altLang="en-US" sz="1200" b="0" i="0" kern="1200" dirty="0">
                <a:solidFill>
                  <a:schemeClr val="tx1"/>
                </a:solidFill>
                <a:effectLst/>
                <a:latin typeface="+mn-lt"/>
                <a:ea typeface="+mn-ea"/>
                <a:cs typeface="+mn-cs"/>
              </a:rPr>
              <a:t>然后我知道了在加密文字里 出现频率的字母组 </a:t>
            </a:r>
          </a:p>
          <a:p>
            <a:r>
              <a:rPr lang="zh-CN" altLang="en-US" sz="1200" b="0" i="0" kern="1200" dirty="0">
                <a:solidFill>
                  <a:schemeClr val="tx1"/>
                </a:solidFill>
                <a:effectLst/>
                <a:latin typeface="+mn-lt"/>
                <a:ea typeface="+mn-ea"/>
                <a:cs typeface="+mn-cs"/>
              </a:rPr>
              <a:t>很有可能就是这四个之一 于是通过不断的尝试 </a:t>
            </a:r>
          </a:p>
          <a:p>
            <a:r>
              <a:rPr lang="zh-CN" altLang="en-US" sz="1200" b="0" i="0" kern="1200" dirty="0">
                <a:solidFill>
                  <a:schemeClr val="tx1"/>
                </a:solidFill>
                <a:effectLst/>
                <a:latin typeface="+mn-lt"/>
                <a:ea typeface="+mn-ea"/>
                <a:cs typeface="+mn-cs"/>
              </a:rPr>
              <a:t>我可以找到更多的对应模式 更多的密匙信息 </a:t>
            </a:r>
          </a:p>
          <a:p>
            <a:r>
              <a:rPr lang="zh-CN" altLang="en-US" sz="1200" b="0" i="0" kern="1200" dirty="0">
                <a:solidFill>
                  <a:schemeClr val="tx1"/>
                </a:solidFill>
                <a:effectLst/>
                <a:latin typeface="+mn-lt"/>
                <a:ea typeface="+mn-ea"/>
                <a:cs typeface="+mn-cs"/>
              </a:rPr>
              <a:t>我也可以通过三字母组 </a:t>
            </a:r>
            <a:r>
              <a:rPr lang="en-US" altLang="zh-CN" sz="1200" b="0" i="0" kern="1200" dirty="0">
                <a:solidFill>
                  <a:schemeClr val="tx1"/>
                </a:solidFill>
                <a:effectLst/>
                <a:latin typeface="+mn-lt"/>
                <a:ea typeface="+mn-ea"/>
                <a:cs typeface="+mn-cs"/>
              </a:rPr>
              <a:t>(Trigram) </a:t>
            </a:r>
            <a:r>
              <a:rPr lang="zh-CN" altLang="en-US" sz="1200" b="0" i="0" kern="1200" dirty="0">
                <a:solidFill>
                  <a:schemeClr val="tx1"/>
                </a:solidFill>
                <a:effectLst/>
                <a:latin typeface="+mn-lt"/>
                <a:ea typeface="+mn-ea"/>
                <a:cs typeface="+mn-cs"/>
              </a:rPr>
              <a:t>来判断 方法与之前提到的一样 </a:t>
            </a:r>
          </a:p>
          <a:p>
            <a:r>
              <a:rPr lang="zh-CN" altLang="en-US" sz="1200" b="0" i="0" kern="1200" dirty="0">
                <a:solidFill>
                  <a:schemeClr val="tx1"/>
                </a:solidFill>
                <a:effectLst/>
                <a:latin typeface="+mn-lt"/>
                <a:ea typeface="+mn-ea"/>
                <a:cs typeface="+mn-cs"/>
              </a:rPr>
              <a:t>于是我们可以得到整个对应关系表 之所以能这样做 是因为 </a:t>
            </a:r>
          </a:p>
          <a:p>
            <a:r>
              <a:rPr lang="zh-CN" altLang="en-US" sz="1200" b="0" i="0" kern="1200" dirty="0">
                <a:solidFill>
                  <a:schemeClr val="tx1"/>
                </a:solidFill>
                <a:effectLst/>
                <a:latin typeface="+mn-lt"/>
                <a:ea typeface="+mn-ea"/>
                <a:cs typeface="+mn-cs"/>
              </a:rPr>
              <a:t>替换加密法对于很有可能出现的加密信息被截取 这种情况 没有足够的防御 </a:t>
            </a:r>
          </a:p>
          <a:p>
            <a:r>
              <a:rPr lang="zh-CN" altLang="en-US" sz="1200" b="0" i="0" kern="1200" dirty="0">
                <a:solidFill>
                  <a:schemeClr val="tx1"/>
                </a:solidFill>
                <a:effectLst/>
                <a:latin typeface="+mn-lt"/>
                <a:ea typeface="+mn-ea"/>
                <a:cs typeface="+mn-cs"/>
              </a:rPr>
              <a:t>只要截取了加密信息 第三方就可以得到密匙 </a:t>
            </a:r>
          </a:p>
          <a:p>
            <a:r>
              <a:rPr lang="zh-CN" altLang="en-US" sz="1200" b="0" i="0" kern="1200" dirty="0">
                <a:solidFill>
                  <a:schemeClr val="tx1"/>
                </a:solidFill>
                <a:effectLst/>
                <a:latin typeface="+mn-lt"/>
                <a:ea typeface="+mn-ea"/>
                <a:cs typeface="+mn-cs"/>
              </a:rPr>
              <a:t>从而得到原始信息 因此 </a:t>
            </a:r>
          </a:p>
          <a:p>
            <a:r>
              <a:rPr lang="zh-CN" altLang="en-US" sz="1200" b="0" i="0" kern="1200" dirty="0">
                <a:solidFill>
                  <a:schemeClr val="tx1"/>
                </a:solidFill>
                <a:effectLst/>
                <a:latin typeface="+mn-lt"/>
                <a:ea typeface="+mn-ea"/>
                <a:cs typeface="+mn-cs"/>
              </a:rPr>
              <a:t>使用替换加密法真的没有任何意义 因为信息极其容易泄露 </a:t>
            </a:r>
          </a:p>
          <a:p>
            <a:r>
              <a:rPr lang="zh-CN" altLang="en-US" sz="1200" b="0" i="0" kern="1200" dirty="0">
                <a:solidFill>
                  <a:schemeClr val="tx1"/>
                </a:solidFill>
                <a:effectLst/>
                <a:latin typeface="+mn-lt"/>
                <a:ea typeface="+mn-ea"/>
                <a:cs typeface="+mn-cs"/>
              </a:rPr>
              <a:t>还不如直接光明正大地发送原始信息 </a:t>
            </a:r>
          </a:p>
        </p:txBody>
      </p:sp>
      <p:sp>
        <p:nvSpPr>
          <p:cNvPr id="4" name="Slide Number Placeholder 3"/>
          <p:cNvSpPr>
            <a:spLocks noGrp="1"/>
          </p:cNvSpPr>
          <p:nvPr>
            <p:ph type="sldNum" sz="quarter" idx="10"/>
          </p:nvPr>
        </p:nvSpPr>
        <p:spPr/>
        <p:txBody>
          <a:bodyPr/>
          <a:lstStyle/>
          <a:p>
            <a:fld id="{8FF38DAD-5F37-4EA5-A798-26ED1E453939}" type="slidenum">
              <a:rPr lang="en-US" smtClean="0"/>
              <a:pPr/>
              <a:t>63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现在我们将要介绍文艺复兴时期的一种加密手段 </a:t>
            </a:r>
          </a:p>
          <a:p>
            <a:endParaRPr lang="zh-TW" altLang="en-US" dirty="0"/>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64</a:t>
            </a:fld>
            <a:endParaRPr lang="en-US" dirty="0"/>
          </a:p>
        </p:txBody>
      </p:sp>
    </p:spTree>
    <p:extLst>
      <p:ext uri="{BB962C8B-B14F-4D97-AF65-F5344CB8AC3E}">
        <p14:creationId xmlns:p14="http://schemas.microsoft.com/office/powerpoint/2010/main" val="145385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現在讓我們回到安全通信這個話題 假設我們有一台筆記本 
嘗試與一台</a:t>
            </a:r>
            <a:r>
              <a:rPr lang="en-US" altLang="zh-TW" sz="1200" b="0" i="0" kern="1200" dirty="0">
                <a:solidFill>
                  <a:schemeClr val="tx1"/>
                </a:solidFill>
                <a:effectLst/>
                <a:latin typeface="+mn-lt"/>
                <a:ea typeface="+mn-ea"/>
                <a:cs typeface="+mn-cs"/>
              </a:rPr>
              <a:t>web</a:t>
            </a:r>
            <a:r>
              <a:rPr lang="zh-TW" altLang="en-US" sz="1200" b="0" i="0" kern="1200" dirty="0">
                <a:solidFill>
                  <a:schemeClr val="tx1"/>
                </a:solidFill>
                <a:effectLst/>
                <a:latin typeface="+mn-lt"/>
                <a:ea typeface="+mn-ea"/>
                <a:cs typeface="+mn-cs"/>
              </a:rPr>
              <a:t>伺服器進行通信 現在請允許我介紹兩個朋友 
</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Bob </a:t>
            </a:r>
            <a:r>
              <a:rPr lang="zh-TW" altLang="en-US" sz="1200" b="0" i="0" kern="1200" dirty="0">
                <a:solidFill>
                  <a:schemeClr val="tx1"/>
                </a:solidFill>
                <a:effectLst/>
                <a:latin typeface="+mn-lt"/>
                <a:ea typeface="+mn-ea"/>
                <a:cs typeface="+mn-cs"/>
              </a:rPr>
              <a:t>整個學期他們都將陪伴我們 一般來說 </a:t>
            </a:r>
            <a:r>
              <a:rPr lang="en-US" altLang="zh-TW" sz="1200" b="0" i="0" kern="1200" dirty="0">
                <a:solidFill>
                  <a:schemeClr val="tx1"/>
                </a:solidFill>
                <a:effectLst/>
                <a:latin typeface="+mn-lt"/>
                <a:ea typeface="+mn-ea"/>
                <a:cs typeface="+mn-cs"/>
              </a:rPr>
              <a:t>Alice 
</a:t>
            </a:r>
            <a:r>
              <a:rPr lang="zh-TW" altLang="en-US" sz="1200" b="0" i="0" kern="1200" dirty="0">
                <a:solidFill>
                  <a:schemeClr val="tx1"/>
                </a:solidFill>
                <a:effectLst/>
                <a:latin typeface="+mn-lt"/>
                <a:ea typeface="+mn-ea"/>
                <a:cs typeface="+mn-cs"/>
              </a:rPr>
              <a:t>會嘗試與</a:t>
            </a:r>
            <a:r>
              <a:rPr lang="en-US" altLang="zh-TW" sz="1200" b="0" i="0" kern="1200" dirty="0">
                <a:solidFill>
                  <a:schemeClr val="tx1"/>
                </a:solidFill>
                <a:effectLst/>
                <a:latin typeface="+mn-lt"/>
                <a:ea typeface="+mn-ea"/>
                <a:cs typeface="+mn-cs"/>
              </a:rPr>
              <a:t>Bob</a:t>
            </a:r>
            <a:r>
              <a:rPr lang="zh-TW" altLang="en-US" sz="1200" b="0" i="0" kern="1200" dirty="0">
                <a:solidFill>
                  <a:schemeClr val="tx1"/>
                </a:solidFill>
                <a:effectLst/>
                <a:latin typeface="+mn-lt"/>
                <a:ea typeface="+mn-ea"/>
                <a:cs typeface="+mn-cs"/>
              </a:rPr>
              <a:t>進行安全通信 </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在筆記型電腦這一端 而</a:t>
            </a:r>
            <a:r>
              <a:rPr lang="en-US" altLang="zh-TW" sz="1200" b="0" i="0" kern="1200" dirty="0">
                <a:solidFill>
                  <a:schemeClr val="tx1"/>
                </a:solidFill>
                <a:effectLst/>
                <a:latin typeface="+mn-lt"/>
                <a:ea typeface="+mn-ea"/>
                <a:cs typeface="+mn-cs"/>
              </a:rPr>
              <a:t>Bob 
</a:t>
            </a:r>
            <a:r>
              <a:rPr lang="zh-TW" altLang="en-US" sz="1200" b="0" i="0" kern="1200" dirty="0">
                <a:solidFill>
                  <a:schemeClr val="tx1"/>
                </a:solidFill>
                <a:effectLst/>
                <a:latin typeface="+mn-lt"/>
                <a:ea typeface="+mn-ea"/>
                <a:cs typeface="+mn-cs"/>
              </a:rPr>
              <a:t>在伺服器這一端 他們用來通信的協定叫</a:t>
            </a:r>
            <a:r>
              <a:rPr lang="en-US" altLang="zh-TW" sz="1200" b="0" i="0" kern="1200" dirty="0">
                <a:solidFill>
                  <a:schemeClr val="tx1"/>
                </a:solidFill>
                <a:effectLst/>
                <a:latin typeface="+mn-lt"/>
                <a:ea typeface="+mn-ea"/>
                <a:cs typeface="+mn-cs"/>
              </a:rPr>
              <a:t>HTTPS </a:t>
            </a:r>
            <a:r>
              <a:rPr lang="zh-TW" altLang="en-US" sz="1200" b="0" i="0" kern="1200" dirty="0">
                <a:solidFill>
                  <a:schemeClr val="tx1"/>
                </a:solidFill>
                <a:effectLst/>
                <a:latin typeface="+mn-lt"/>
                <a:ea typeface="+mn-ea"/>
                <a:cs typeface="+mn-cs"/>
              </a:rPr>
              <a:t>但實際上 
真正起安全保護作用的協定叫作</a:t>
            </a:r>
            <a:r>
              <a:rPr lang="en-US" altLang="zh-TW" sz="1200" b="0" i="0" kern="1200" dirty="0">
                <a:solidFill>
                  <a:schemeClr val="tx1"/>
                </a:solidFill>
                <a:effectLst/>
                <a:latin typeface="+mn-lt"/>
                <a:ea typeface="+mn-ea"/>
                <a:cs typeface="+mn-cs"/>
              </a:rPr>
              <a:t>SSL </a:t>
            </a:r>
            <a:r>
              <a:rPr lang="zh-TW" altLang="en-US" sz="1200" b="0" i="0" kern="1200" dirty="0">
                <a:solidFill>
                  <a:schemeClr val="tx1"/>
                </a:solidFill>
                <a:effectLst/>
                <a:latin typeface="+mn-lt"/>
                <a:ea typeface="+mn-ea"/>
                <a:cs typeface="+mn-cs"/>
              </a:rPr>
              <a:t>有時又稱作</a:t>
            </a:r>
            <a:r>
              <a:rPr lang="en-US" altLang="zh-TW" sz="1200" b="0" i="0" kern="1200" dirty="0">
                <a:solidFill>
                  <a:schemeClr val="tx1"/>
                </a:solidFill>
                <a:effectLst/>
                <a:latin typeface="+mn-lt"/>
                <a:ea typeface="+mn-ea"/>
                <a:cs typeface="+mn-cs"/>
              </a:rPr>
              <a:t>TLS 
</a:t>
            </a:r>
            <a:r>
              <a:rPr lang="zh-TW" altLang="en-US" sz="1200" b="0" i="0" kern="1200" dirty="0">
                <a:solidFill>
                  <a:schemeClr val="tx1"/>
                </a:solidFill>
                <a:effectLst/>
                <a:latin typeface="+mn-lt"/>
                <a:ea typeface="+mn-ea"/>
                <a:cs typeface="+mn-cs"/>
              </a:rPr>
              <a:t>這些協定的目的主要是確保當數據在網路傳輸時的安全 
首先攻擊者無法竊聽這些數據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其次攻擊者也不能篡改這些在網路中傳輸的數據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總之既不能竊聽也不能篡改 
</a:t>
            </a:r>
            <a:endParaRPr lang="zh-CN" altLang="en-US"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4</a:t>
            </a:fld>
            <a:endParaRPr lang="en-US" dirty="0"/>
          </a:p>
        </p:txBody>
      </p:sp>
    </p:spTree>
    <p:extLst>
      <p:ext uri="{BB962C8B-B14F-4D97-AF65-F5344CB8AC3E}">
        <p14:creationId xmlns:p14="http://schemas.microsoft.com/office/powerpoint/2010/main" val="390276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他的做法就是多重加密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這在內層使用</a:t>
            </a:r>
            <a:r>
              <a:rPr lang="en-US" altLang="zh-TW" dirty="0">
                <a:latin typeface="微軟正黑體" panose="020B0604030504040204" pitchFamily="34" charset="-120"/>
                <a:ea typeface="微軟正黑體" panose="020B0604030504040204" pitchFamily="34" charset="-120"/>
              </a:rPr>
              <a:t>SSL</a:t>
            </a:r>
            <a:r>
              <a:rPr lang="zh-TW" altLang="en-US" dirty="0">
                <a:latin typeface="微軟正黑體" panose="020B0604030504040204" pitchFamily="34" charset="-120"/>
                <a:ea typeface="微軟正黑體" panose="020B0604030504040204" pitchFamily="34" charset="-120"/>
              </a:rPr>
              <a:t>加密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而在外層使用</a:t>
            </a:r>
            <a:r>
              <a:rPr lang="en-US" altLang="zh-TW" dirty="0">
                <a:latin typeface="微軟正黑體" panose="020B0604030504040204" pitchFamily="34" charset="-120"/>
                <a:ea typeface="微軟正黑體" panose="020B0604030504040204" pitchFamily="34" charset="-120"/>
              </a:rPr>
              <a:t>IPsec</a:t>
            </a:r>
            <a:r>
              <a:rPr lang="zh-TW" altLang="en-US" dirty="0">
                <a:latin typeface="微軟正黑體" panose="020B0604030504040204" pitchFamily="34" charset="-120"/>
                <a:ea typeface="微軟正黑體" panose="020B0604030504040204" pitchFamily="34" charset="-120"/>
              </a:rPr>
              <a:t>加密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特別在行動裝置上有行多重加密的能力</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達到可攜式、機動化的目標</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pPr marL="0" marR="0" lvl="0" indent="0" algn="r" defTabSz="456606" rtl="0" eaLnBrk="1" fontAlgn="auto" latinLnBrk="0" hangingPunct="1">
              <a:lnSpc>
                <a:spcPct val="100000"/>
              </a:lnSpc>
              <a:spcBef>
                <a:spcPts val="0"/>
              </a:spcBef>
              <a:spcAft>
                <a:spcPts val="0"/>
              </a:spcAft>
              <a:buClrTx/>
              <a:buSzTx/>
              <a:buFontTx/>
              <a:buNone/>
              <a:tabLst/>
              <a:defRPr/>
            </a:pPr>
            <a:fld id="{762DAC23-6205-1F44-8983-3FC51FF3BE23}"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660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7807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FF38DAD-5F37-4EA5-A798-26ED1E453939}" type="slidenum">
              <a:rPr lang="en-US" smtClean="0"/>
              <a:pPr/>
              <a:t>7</a:t>
            </a:fld>
            <a:endParaRPr lang="en-US" dirty="0"/>
          </a:p>
        </p:txBody>
      </p:sp>
    </p:spTree>
    <p:extLst>
      <p:ext uri="{BB962C8B-B14F-4D97-AF65-F5344CB8AC3E}">
        <p14:creationId xmlns:p14="http://schemas.microsoft.com/office/powerpoint/2010/main" val="367445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905767" y="4716236"/>
            <a:ext cx="4986142" cy="4466716"/>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148" name="Google Shape;148;p6:notes"/>
          <p:cNvSpPr>
            <a:spLocks noGrp="1" noRot="1" noChangeAspect="1"/>
          </p:cNvSpPr>
          <p:nvPr>
            <p:ph type="sldImg" idx="2"/>
          </p:nvPr>
        </p:nvSpPr>
        <p:spPr>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正如我提及的用於保證網路傳輸安全的協定是</a:t>
            </a:r>
            <a:r>
              <a:rPr lang="en-US" altLang="zh-TW" sz="1200" b="0" i="0" kern="1200" dirty="0">
                <a:solidFill>
                  <a:schemeClr val="tx1"/>
                </a:solidFill>
                <a:effectLst/>
                <a:latin typeface="+mn-lt"/>
                <a:ea typeface="+mn-ea"/>
                <a:cs typeface="+mn-cs"/>
              </a:rPr>
              <a:t>TLS 
</a:t>
            </a:r>
            <a:r>
              <a:rPr lang="zh-TW" altLang="en-US" sz="1200" b="0" i="0" kern="1200" dirty="0">
                <a:solidFill>
                  <a:schemeClr val="tx1"/>
                </a:solidFill>
                <a:effectLst/>
                <a:latin typeface="+mn-lt"/>
                <a:ea typeface="+mn-ea"/>
                <a:cs typeface="+mn-cs"/>
              </a:rPr>
              <a:t>其實它由兩部分組成 第一部分稱為握手協定 
</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Bob</a:t>
            </a:r>
            <a:r>
              <a:rPr lang="zh-TW" altLang="en-US" sz="1200" b="0" i="0" kern="1200" dirty="0">
                <a:solidFill>
                  <a:schemeClr val="tx1"/>
                </a:solidFill>
                <a:effectLst/>
                <a:latin typeface="+mn-lt"/>
                <a:ea typeface="+mn-ea"/>
                <a:cs typeface="+mn-cs"/>
              </a:rPr>
              <a:t>相互</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握手</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通信 當握手結束時 
他們都能獲得一個共用的密鑰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所以</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Bob</a:t>
            </a:r>
            <a:r>
              <a:rPr lang="zh-TW" altLang="en-US" sz="1200" b="0" i="0" kern="1200" dirty="0">
                <a:solidFill>
                  <a:schemeClr val="tx1"/>
                </a:solidFill>
                <a:effectLst/>
                <a:latin typeface="+mn-lt"/>
                <a:ea typeface="+mn-ea"/>
                <a:cs typeface="+mn-cs"/>
              </a:rPr>
              <a:t>都知道這個密鑰</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即使攻擊者竊聽了他們的會話但他 
也無法知道金鑰</a:t>
            </a:r>
            <a:r>
              <a:rPr lang="en-US" altLang="zh-TW" sz="1200" b="0" i="0" kern="1200" dirty="0">
                <a:solidFill>
                  <a:schemeClr val="tx1"/>
                </a:solidFill>
                <a:effectLst/>
                <a:latin typeface="+mn-lt"/>
                <a:ea typeface="+mn-ea"/>
                <a:cs typeface="+mn-cs"/>
              </a:rPr>
              <a:t>K</a:t>
            </a:r>
            <a:r>
              <a:rPr lang="zh-TW" altLang="en-US" sz="1200" b="0" i="0" kern="1200" dirty="0">
                <a:solidFill>
                  <a:schemeClr val="tx1"/>
                </a:solidFill>
                <a:effectLst/>
                <a:latin typeface="+mn-lt"/>
                <a:ea typeface="+mn-ea"/>
                <a:cs typeface="+mn-cs"/>
              </a:rPr>
              <a:t>是什麼密鑰的構造方法 
及握手方法用的是公用密鑰技術 我們將在課程的 
第二部分介紹這一技術 現在</a:t>
            </a:r>
            <a:r>
              <a:rPr lang="en-US" altLang="zh-TW" sz="1200" b="0" i="0" kern="1200" dirty="0">
                <a:solidFill>
                  <a:schemeClr val="tx1"/>
                </a:solidFill>
                <a:effectLst/>
                <a:latin typeface="+mn-lt"/>
                <a:ea typeface="+mn-ea"/>
                <a:cs typeface="+mn-cs"/>
              </a:rPr>
              <a:t>Alice</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Bob</a:t>
            </a:r>
            <a:r>
              <a:rPr lang="zh-TW" altLang="en-US" sz="1200" b="0" i="0" kern="1200" dirty="0">
                <a:solidFill>
                  <a:schemeClr val="tx1"/>
                </a:solidFill>
                <a:effectLst/>
                <a:latin typeface="+mn-lt"/>
                <a:ea typeface="+mn-ea"/>
                <a:cs typeface="+mn-cs"/>
              </a:rPr>
              <a:t>已經有了共用密鑰 
他們就可以使用密鑰對數據進行適當地加密 從而安全地進行通信了 
我們將在課程的第一部分介紹這些內容 
即當雙方已經有了共享密鑰 他們要如何使用 
該密鑰來加密並保護通信數據呢？
</a:t>
            </a:r>
            <a:endParaRPr lang="en-US" altLang="zh-CN"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FF38DAD-5F37-4EA5-A798-26ED1E453939}" type="slidenum">
              <a:rPr lang="en-US" smtClean="0"/>
              <a:pPr/>
              <a:t>12</a:t>
            </a:fld>
            <a:endParaRPr lang="en-US" dirty="0"/>
          </a:p>
        </p:txBody>
      </p:sp>
    </p:spTree>
    <p:extLst>
      <p:ext uri="{BB962C8B-B14F-4D97-AF65-F5344CB8AC3E}">
        <p14:creationId xmlns:p14="http://schemas.microsoft.com/office/powerpoint/2010/main" val="1718132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gi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gi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gi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8365066" y="4819650"/>
            <a:ext cx="762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295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04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with color backgroun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1416842"/>
            <a:ext cx="8229600" cy="648896"/>
          </a:xfrm>
          <a:prstGeom prst="rect">
            <a:avLst/>
          </a:prstGeom>
        </p:spPr>
        <p:txBody>
          <a:bodyPr lIns="0" tIns="0" rIns="0" bIns="0">
            <a:spAutoFit/>
          </a:bodyPr>
          <a:lstStyle>
            <a:lvl1pPr algn="l">
              <a:lnSpc>
                <a:spcPct val="90000"/>
              </a:lnSpc>
              <a:defRPr sz="4600" b="1">
                <a:latin typeface="Century Gothic"/>
                <a:cs typeface="Century Gothic"/>
              </a:defRPr>
            </a:lvl1pPr>
          </a:lstStyle>
          <a:p>
            <a:r>
              <a:rPr lang="en-GB" dirty="0"/>
              <a:t>Cover title goes here</a:t>
            </a:r>
            <a:endParaRPr lang="en-US" dirty="0"/>
          </a:p>
        </p:txBody>
      </p:sp>
      <p:sp>
        <p:nvSpPr>
          <p:cNvPr id="6" name="Subtitle 2"/>
          <p:cNvSpPr>
            <a:spLocks noGrp="1"/>
          </p:cNvSpPr>
          <p:nvPr>
            <p:ph type="subTitle" idx="1"/>
          </p:nvPr>
        </p:nvSpPr>
        <p:spPr>
          <a:xfrm>
            <a:off x="360339" y="2114176"/>
            <a:ext cx="6400800" cy="184666"/>
          </a:xfrm>
          <a:prstGeom prst="rect">
            <a:avLst/>
          </a:prstGeom>
        </p:spPr>
        <p:txBody>
          <a:bodyPr lIns="0" tIns="0" rIns="0" bIns="0">
            <a:spAutoFit/>
          </a:bodyPr>
          <a:lstStyle>
            <a:lvl1pPr marL="0" indent="0" algn="l">
              <a:buNone/>
              <a:defRPr sz="1200" b="0">
                <a:solidFill>
                  <a:schemeClr val="tx1"/>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pic>
        <p:nvPicPr>
          <p:cNvPr id="10" name="Picture 9" descr="Logo_16 to 9_Artboard 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24341"/>
            <a:ext cx="1800062" cy="901337"/>
          </a:xfrm>
          <a:prstGeom prst="rect">
            <a:avLst/>
          </a:prstGeom>
        </p:spPr>
      </p:pic>
      <p:sp>
        <p:nvSpPr>
          <p:cNvPr id="9"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1671836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ver with 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1416842"/>
            <a:ext cx="8229600" cy="648896"/>
          </a:xfrm>
          <a:prstGeom prst="rect">
            <a:avLst/>
          </a:prstGeom>
        </p:spPr>
        <p:txBody>
          <a:bodyPr lIns="0" tIns="0" rIns="0" bIns="0">
            <a:spAutoFit/>
          </a:bodyPr>
          <a:lstStyle>
            <a:lvl1pPr algn="l">
              <a:lnSpc>
                <a:spcPct val="90000"/>
              </a:lnSpc>
              <a:defRPr sz="4600" b="1">
                <a:solidFill>
                  <a:schemeClr val="accent5"/>
                </a:solidFill>
                <a:latin typeface="Century Gothic"/>
                <a:cs typeface="Century Gothic"/>
              </a:defRPr>
            </a:lvl1pPr>
          </a:lstStyle>
          <a:p>
            <a:r>
              <a:rPr lang="en-GB" dirty="0"/>
              <a:t>Cover title goes here</a:t>
            </a:r>
            <a:endParaRPr lang="en-US" dirty="0"/>
          </a:p>
        </p:txBody>
      </p:sp>
      <p:sp>
        <p:nvSpPr>
          <p:cNvPr id="6" name="Subtitle 2"/>
          <p:cNvSpPr>
            <a:spLocks noGrp="1"/>
          </p:cNvSpPr>
          <p:nvPr>
            <p:ph type="subTitle" idx="1"/>
          </p:nvPr>
        </p:nvSpPr>
        <p:spPr>
          <a:xfrm>
            <a:off x="360339" y="2114176"/>
            <a:ext cx="6400800" cy="184666"/>
          </a:xfrm>
          <a:prstGeom prst="rect">
            <a:avLst/>
          </a:prstGeom>
        </p:spPr>
        <p:txBody>
          <a:bodyPr lIns="0" tIns="0" rIns="0" bIns="0">
            <a:spAutoFit/>
          </a:bodyPr>
          <a:lstStyle>
            <a:lvl1pPr marL="0" indent="0" algn="l">
              <a:buNone/>
              <a:defRPr sz="1200" b="0">
                <a:solidFill>
                  <a:schemeClr val="accent5"/>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pic>
        <p:nvPicPr>
          <p:cNvPr id="10" name="Picture 9" descr="Logo_16 to 9-05.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24341"/>
            <a:ext cx="1800062" cy="901337"/>
          </a:xfrm>
          <a:prstGeom prst="rect">
            <a:avLst/>
          </a:prstGeom>
        </p:spPr>
      </p:pic>
      <p:sp>
        <p:nvSpPr>
          <p:cNvPr id="8"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688558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ntence quote with image background">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9144000" cy="5143500"/>
          </a:xfrm>
          <a:prstGeom prst="rect">
            <a:avLst/>
          </a:prstGeom>
        </p:spPr>
        <p:txBody>
          <a:bodyPr anchor="ctr"/>
          <a:lstStyle>
            <a:lvl1pPr marL="0" indent="0" algn="ctr">
              <a:buNone/>
              <a:defRPr sz="12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 goes here</a:t>
            </a:r>
          </a:p>
        </p:txBody>
      </p:sp>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Sentence quote goes here</a:t>
            </a:r>
            <a:endParaRPr lang="en-US" dirty="0"/>
          </a:p>
        </p:txBody>
      </p:sp>
      <p:sp>
        <p:nvSpPr>
          <p:cNvPr id="14"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8" name="圖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8530879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ntence quote with color backgroun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1006429"/>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Statement, sentence quote or question goes here</a:t>
            </a:r>
            <a:endParaRPr lang="en-US" dirty="0"/>
          </a:p>
        </p:txBody>
      </p:sp>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8" name="圖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39480660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Divider-1 ">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01</a:t>
            </a:r>
          </a:p>
        </p:txBody>
      </p:sp>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9" name="圖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23701713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Divider-2 ">
    <p:bg>
      <p:bgPr>
        <a:solidFill>
          <a:srgbClr val="FF28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a:t>
            </a:r>
            <a:r>
              <a:rPr lang="en-US" altLang="zh-TW" dirty="0"/>
              <a:t>2</a:t>
            </a:r>
            <a:endParaRPr lang="en-GB" dirty="0"/>
          </a:p>
        </p:txBody>
      </p:sp>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9" name="圖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24756658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Divider-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03</a:t>
            </a:r>
          </a:p>
        </p:txBody>
      </p:sp>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9" name="圖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2602354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entence quote with color backgroun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1006429"/>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Statement, sentence quote or question goes here</a:t>
            </a:r>
            <a:endParaRPr lang="en-US" dirty="0"/>
          </a:p>
        </p:txBody>
      </p:sp>
      <p:pic>
        <p:nvPicPr>
          <p:cNvPr id="5122" name="Picture 2" descr="C:\Users\ZT99270\Desktop\01-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711479" y="0"/>
            <a:ext cx="3027362" cy="5145088"/>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8" name="圖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9341814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Divider-1 ">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01</a:t>
            </a:r>
          </a:p>
        </p:txBody>
      </p:sp>
      <p:pic>
        <p:nvPicPr>
          <p:cNvPr id="6146" name="Picture 2" descr="C:\Users\ZT99270\Desktop\04-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88422" y="1346200"/>
            <a:ext cx="3398838" cy="37973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9" name="圖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24127290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Divider-2 ">
    <p:bg>
      <p:bgPr>
        <a:solidFill>
          <a:srgbClr val="FF28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a:t>
            </a:r>
            <a:r>
              <a:rPr lang="en-US" altLang="zh-TW" dirty="0"/>
              <a:t>2</a:t>
            </a:r>
            <a:endParaRPr lang="en-GB" dirty="0"/>
          </a:p>
        </p:txBody>
      </p:sp>
      <p:pic>
        <p:nvPicPr>
          <p:cNvPr id="7170" name="Picture 2" descr="C:\Users\ZT99270\Desktop\02-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32312" y="2184400"/>
            <a:ext cx="4611688" cy="212725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9" name="圖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2763709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Divider-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03</a:t>
            </a:r>
          </a:p>
        </p:txBody>
      </p:sp>
      <p:pic>
        <p:nvPicPr>
          <p:cNvPr id="8194" name="Picture 2" descr="C:\Users\ZT99270\Desktop\03-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198716" y="2150911"/>
            <a:ext cx="3492500" cy="277018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9" name="圖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17771576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entence quote with color backgroun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1006429"/>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Statement, sentence quote or question goes here</a:t>
            </a:r>
            <a:endParaRPr lang="en-US" dirty="0"/>
          </a:p>
        </p:txBody>
      </p:sp>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8" name="圖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pic>
        <p:nvPicPr>
          <p:cNvPr id="1026" name="Picture 2" descr="C:\Users\ZT99270\Desktop\good\yellow.gif"/>
          <p:cNvPicPr>
            <a:picLocks noChangeAspect="1" noChangeArrowheads="1" noCrop="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24000" y="1684265"/>
            <a:ext cx="512000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851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Divider-1 ">
    <p:bg>
      <p:bgPr>
        <a:solidFill>
          <a:schemeClr val="accent5"/>
        </a:solidFill>
        <a:effectLst/>
      </p:bgPr>
    </p:bg>
    <p:spTree>
      <p:nvGrpSpPr>
        <p:cNvPr id="1" name=""/>
        <p:cNvGrpSpPr/>
        <p:nvPr/>
      </p:nvGrpSpPr>
      <p:grpSpPr>
        <a:xfrm>
          <a:off x="0" y="0"/>
          <a:ext cx="0" cy="0"/>
          <a:chOff x="0" y="0"/>
          <a:chExt cx="0" cy="0"/>
        </a:xfrm>
      </p:grpSpPr>
      <p:pic>
        <p:nvPicPr>
          <p:cNvPr id="2050" name="Picture 2" descr="C:\Users\ZT99270\Desktop\good\blue.gif"/>
          <p:cNvPicPr>
            <a:picLocks noChangeAspect="1" noChangeArrowheads="1" noCrop="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28800" y="1684265"/>
            <a:ext cx="4915200" cy="28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01</a:t>
            </a:r>
          </a:p>
        </p:txBody>
      </p:sp>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9" name="圖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38251707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Divider-2 ">
    <p:bg>
      <p:bgPr>
        <a:solidFill>
          <a:srgbClr val="FF2837"/>
        </a:solidFill>
        <a:effectLst/>
      </p:bgPr>
    </p:bg>
    <p:spTree>
      <p:nvGrpSpPr>
        <p:cNvPr id="1" name=""/>
        <p:cNvGrpSpPr/>
        <p:nvPr/>
      </p:nvGrpSpPr>
      <p:grpSpPr>
        <a:xfrm>
          <a:off x="0" y="0"/>
          <a:ext cx="0" cy="0"/>
          <a:chOff x="0" y="0"/>
          <a:chExt cx="0" cy="0"/>
        </a:xfrm>
      </p:grpSpPr>
      <p:pic>
        <p:nvPicPr>
          <p:cNvPr id="3074" name="Picture 2" descr="C:\Users\ZT99270\Desktop\good\red.gif"/>
          <p:cNvPicPr>
            <a:picLocks noChangeAspect="1" noChangeArrowheads="1" noCrop="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24000" y="1684265"/>
            <a:ext cx="512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a:t>
            </a:r>
            <a:r>
              <a:rPr lang="en-US" altLang="zh-TW" dirty="0"/>
              <a:t>2</a:t>
            </a:r>
            <a:endParaRPr lang="en-GB" dirty="0"/>
          </a:p>
        </p:txBody>
      </p:sp>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9" name="圖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42600774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Divider-3">
    <p:bg>
      <p:bgPr>
        <a:solidFill>
          <a:schemeClr val="accent4"/>
        </a:solidFill>
        <a:effectLst/>
      </p:bgPr>
    </p:bg>
    <p:spTree>
      <p:nvGrpSpPr>
        <p:cNvPr id="1" name=""/>
        <p:cNvGrpSpPr/>
        <p:nvPr/>
      </p:nvGrpSpPr>
      <p:grpSpPr>
        <a:xfrm>
          <a:off x="0" y="0"/>
          <a:ext cx="0" cy="0"/>
          <a:chOff x="0" y="0"/>
          <a:chExt cx="0" cy="0"/>
        </a:xfrm>
      </p:grpSpPr>
      <p:pic>
        <p:nvPicPr>
          <p:cNvPr id="4098" name="Picture 2" descr="C:\Users\ZT99270\Desktop\good\green.gif"/>
          <p:cNvPicPr>
            <a:picLocks noChangeAspect="1" noChangeArrowheads="1" noCrop="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24000" y="1684265"/>
            <a:ext cx="512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03</a:t>
            </a:r>
          </a:p>
        </p:txBody>
      </p:sp>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9" name="圖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19974099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and 2 columns">
    <p:spTree>
      <p:nvGrpSpPr>
        <p:cNvPr id="1" name=""/>
        <p:cNvGrpSpPr/>
        <p:nvPr/>
      </p:nvGrpSpPr>
      <p:grpSpPr>
        <a:xfrm>
          <a:off x="0" y="0"/>
          <a:ext cx="0" cy="0"/>
          <a:chOff x="0" y="0"/>
          <a:chExt cx="0" cy="0"/>
        </a:xfrm>
      </p:grpSpPr>
      <p:sp>
        <p:nvSpPr>
          <p:cNvPr id="13" name="Text Placeholder 3"/>
          <p:cNvSpPr>
            <a:spLocks noGrp="1"/>
          </p:cNvSpPr>
          <p:nvPr>
            <p:ph type="body" sz="half" idx="2" hasCustomPrompt="1"/>
          </p:nvPr>
        </p:nvSpPr>
        <p:spPr>
          <a:xfrm>
            <a:off x="752476" y="1449135"/>
            <a:ext cx="3579018" cy="250068"/>
          </a:xfrm>
          <a:prstGeom prst="rect">
            <a:avLst/>
          </a:prstGeom>
        </p:spPr>
        <p:txBody>
          <a:bodyPr wrap="square" lIns="0" tIns="0" rIns="0" bIns="0">
            <a:spAutoFit/>
          </a:bodyPr>
          <a:lstStyle>
            <a:lvl1pPr marL="0" indent="0">
              <a:lnSpc>
                <a:spcPct val="110000"/>
              </a:lnSpc>
              <a:buNone/>
              <a:defRPr sz="1500">
                <a:solidFill>
                  <a:srgbClr val="000000"/>
                </a:solidFill>
                <a:latin typeface="Century Gothic"/>
                <a:cs typeface="Century Gothic"/>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Content goes here</a:t>
            </a:r>
          </a:p>
        </p:txBody>
      </p:sp>
      <p:sp>
        <p:nvSpPr>
          <p:cNvPr id="9" name="Text Placeholder 3"/>
          <p:cNvSpPr>
            <a:spLocks noGrp="1"/>
          </p:cNvSpPr>
          <p:nvPr>
            <p:ph type="body" sz="half" idx="13" hasCustomPrompt="1"/>
          </p:nvPr>
        </p:nvSpPr>
        <p:spPr>
          <a:xfrm>
            <a:off x="4814876" y="1449135"/>
            <a:ext cx="3576649" cy="250068"/>
          </a:xfrm>
          <a:prstGeom prst="rect">
            <a:avLst/>
          </a:prstGeom>
        </p:spPr>
        <p:txBody>
          <a:bodyPr wrap="square" lIns="0" tIns="0" rIns="0" bIns="0">
            <a:spAutoFit/>
          </a:bodyPr>
          <a:lstStyle>
            <a:lvl1pPr marL="0" indent="0">
              <a:lnSpc>
                <a:spcPct val="110000"/>
              </a:lnSpc>
              <a:buNone/>
              <a:defRPr sz="1500">
                <a:solidFill>
                  <a:srgbClr val="000000"/>
                </a:solidFill>
                <a:latin typeface="Century Gothic"/>
                <a:cs typeface="Century Gothic"/>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Content goes here</a:t>
            </a:r>
          </a:p>
        </p:txBody>
      </p:sp>
      <p:sp>
        <p:nvSpPr>
          <p:cNvPr id="14" name="Title 1"/>
          <p:cNvSpPr>
            <a:spLocks noGrp="1"/>
          </p:cNvSpPr>
          <p:nvPr>
            <p:ph type="ctrTitle" hasCustomPrompt="1"/>
          </p:nvPr>
        </p:nvSpPr>
        <p:spPr>
          <a:xfrm>
            <a:off x="752475" y="291493"/>
            <a:ext cx="7639050"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Title goes here</a:t>
            </a:r>
          </a:p>
        </p:txBody>
      </p:sp>
      <p:sp>
        <p:nvSpPr>
          <p:cNvPr id="12"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10" name="圖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
        <p:nvSpPr>
          <p:cNvPr id="2" name="文字方塊 1"/>
          <p:cNvSpPr txBox="1">
            <a:spLocks/>
          </p:cNvSpPr>
          <p:nvPr userDrawn="1"/>
        </p:nvSpPr>
        <p:spPr>
          <a:xfrm>
            <a:off x="7782845" y="4821482"/>
            <a:ext cx="504000" cy="172048"/>
          </a:xfrm>
          <a:prstGeom prst="rect">
            <a:avLst/>
          </a:prstGeom>
          <a:solidFill>
            <a:schemeClr val="bg1"/>
          </a:solidFill>
        </p:spPr>
        <p:txBody>
          <a:bodyPr wrap="square" rtlCol="0">
            <a:spAutoFit/>
          </a:bodyPr>
          <a:lstStyle/>
          <a:p>
            <a:r>
              <a:rPr kumimoji="1" lang="en-US" altLang="zh-TW" sz="700"/>
              <a:t>© 2017 </a:t>
            </a:r>
            <a:endParaRPr kumimoji="1" lang="zh-TW" altLang="en-US" sz="700" b="1" i="0" dirty="0" err="1">
              <a:latin typeface="Microsoft JhengHei" charset="-120"/>
              <a:ea typeface="Microsoft JhengHei" charset="-120"/>
              <a:cs typeface="Microsoft JhengHei" charset="-120"/>
            </a:endParaRPr>
          </a:p>
        </p:txBody>
      </p:sp>
    </p:spTree>
    <p:extLst>
      <p:ext uri="{BB962C8B-B14F-4D97-AF65-F5344CB8AC3E}">
        <p14:creationId xmlns:p14="http://schemas.microsoft.com/office/powerpoint/2010/main" val="27855048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Title, bullets and image">
    <p:spTree>
      <p:nvGrpSpPr>
        <p:cNvPr id="1" name=""/>
        <p:cNvGrpSpPr/>
        <p:nvPr/>
      </p:nvGrpSpPr>
      <p:grpSpPr>
        <a:xfrm>
          <a:off x="0" y="0"/>
          <a:ext cx="0" cy="0"/>
          <a:chOff x="0" y="0"/>
          <a:chExt cx="0" cy="0"/>
        </a:xfrm>
      </p:grpSpPr>
      <p:sp>
        <p:nvSpPr>
          <p:cNvPr id="13" name="Picture Placeholder 2"/>
          <p:cNvSpPr>
            <a:spLocks noGrp="1"/>
          </p:cNvSpPr>
          <p:nvPr>
            <p:ph type="pic" idx="1" hasCustomPrompt="1"/>
          </p:nvPr>
        </p:nvSpPr>
        <p:spPr>
          <a:xfrm>
            <a:off x="4572000" y="0"/>
            <a:ext cx="4572000" cy="5143500"/>
          </a:xfrm>
          <a:prstGeom prst="rect">
            <a:avLst/>
          </a:prstGeom>
        </p:spPr>
        <p:txBody>
          <a:bodyPr anchor="ctr"/>
          <a:lstStyle>
            <a:lvl1pPr marL="0" indent="0" algn="ctr">
              <a:buNone/>
              <a:defRPr sz="12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 goes here</a:t>
            </a:r>
          </a:p>
        </p:txBody>
      </p:sp>
      <p:sp>
        <p:nvSpPr>
          <p:cNvPr id="14" name="Title 1"/>
          <p:cNvSpPr>
            <a:spLocks noGrp="1"/>
          </p:cNvSpPr>
          <p:nvPr>
            <p:ph type="ctrTitle" hasCustomPrompt="1"/>
          </p:nvPr>
        </p:nvSpPr>
        <p:spPr>
          <a:xfrm>
            <a:off x="752475" y="291493"/>
            <a:ext cx="3405302"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Title goes here</a:t>
            </a:r>
          </a:p>
        </p:txBody>
      </p:sp>
      <p:sp>
        <p:nvSpPr>
          <p:cNvPr id="12"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9" name="圖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
        <p:nvSpPr>
          <p:cNvPr id="10" name="Text Placeholder 2"/>
          <p:cNvSpPr>
            <a:spLocks noGrp="1"/>
          </p:cNvSpPr>
          <p:nvPr>
            <p:ph type="body" idx="21" hasCustomPrompt="1"/>
          </p:nvPr>
        </p:nvSpPr>
        <p:spPr>
          <a:xfrm>
            <a:off x="751273" y="1467793"/>
            <a:ext cx="3397367" cy="3347096"/>
          </a:xfrm>
          <a:prstGeom prst="rect">
            <a:avLst/>
          </a:prstGeom>
        </p:spPr>
        <p:txBody>
          <a:bodyPr/>
          <a:lstStyle>
            <a:lvl1pPr>
              <a:defRPr lang="en-US" sz="1500" b="0" i="0" baseline="0" dirty="0" smtClean="0">
                <a:solidFill>
                  <a:schemeClr val="tx1"/>
                </a:solidFill>
                <a:latin typeface="Century Gothic"/>
                <a:ea typeface="Tahoma" panose="020B0604030504040204" pitchFamily="34" charset="0"/>
                <a:cs typeface="Century Gothic"/>
              </a:defRPr>
            </a:lvl1pPr>
            <a:lvl2pPr marL="633600" indent="-285750" algn="l" defTabSz="457200" rtl="0" eaLnBrk="1" latinLnBrk="0" hangingPunct="1">
              <a:lnSpc>
                <a:spcPct val="150000"/>
              </a:lnSpc>
              <a:spcBef>
                <a:spcPts val="0"/>
              </a:spcBef>
              <a:buClr>
                <a:schemeClr val="tx1"/>
              </a:buClr>
              <a:buFont typeface="Arial" panose="020B0604020202020204" pitchFamily="34" charset="0"/>
              <a:buChar char="•"/>
              <a:defRPr lang="en-US" altLang="zh-TW" sz="1400" kern="1200" baseline="0" dirty="0" smtClean="0">
                <a:solidFill>
                  <a:schemeClr val="tx2"/>
                </a:solidFill>
                <a:latin typeface="Century Gothic"/>
                <a:ea typeface="+mn-ea"/>
                <a:cs typeface="Century Gothic"/>
              </a:defRPr>
            </a:lvl2pPr>
            <a:lvl3pPr marL="914400" marR="0" indent="-285750" algn="l" defTabSz="457200" rtl="0" eaLnBrk="1" fontAlgn="auto" latinLnBrk="0" hangingPunct="1">
              <a:lnSpc>
                <a:spcPct val="150000"/>
              </a:lnSpc>
              <a:spcBef>
                <a:spcPts val="0"/>
              </a:spcBef>
              <a:spcAft>
                <a:spcPts val="0"/>
              </a:spcAft>
              <a:buClr>
                <a:schemeClr val="tx1"/>
              </a:buClr>
              <a:buSzTx/>
              <a:buFont typeface="Arial" panose="020B0604020202020204" pitchFamily="34" charset="0"/>
              <a:buChar char="•"/>
              <a:tabLst/>
              <a:defRPr lang="en-US" altLang="zh-TW" sz="1300" kern="1200" baseline="0">
                <a:solidFill>
                  <a:schemeClr val="tx2"/>
                </a:solidFill>
                <a:latin typeface="Century Gothic"/>
                <a:ea typeface="+mn-ea"/>
                <a:cs typeface="Century Gothic"/>
              </a:defRPr>
            </a:lvl3pPr>
            <a:lvl4pPr marL="914400" indent="284400">
              <a:lnSpc>
                <a:spcPct val="150000"/>
              </a:lnSpc>
              <a:spcBef>
                <a:spcPts val="0"/>
              </a:spcBef>
              <a:buFont typeface="Arial"/>
              <a:buChar char="•"/>
              <a:defRPr sz="1300">
                <a:latin typeface="Century Gothic"/>
                <a:cs typeface="Century Gothic"/>
              </a:defRPr>
            </a:lvl4pPr>
          </a:lstStyle>
          <a:p>
            <a:r>
              <a:rPr kumimoji="1" lang="en-US" altLang="zh-TW" dirty="0"/>
              <a:t>First Level bullet</a:t>
            </a:r>
          </a:p>
          <a:p>
            <a:pPr lvl="1"/>
            <a:r>
              <a:rPr kumimoji="1" lang="en-US" altLang="zh-TW" dirty="0"/>
              <a:t>Second level bullet</a:t>
            </a:r>
          </a:p>
          <a:p>
            <a:pPr lvl="2"/>
            <a:r>
              <a:rPr kumimoji="1" lang="en-US" altLang="zh-TW" dirty="0"/>
              <a:t>Third Level bullet</a:t>
            </a:r>
          </a:p>
          <a:p>
            <a:pPr lvl="3"/>
            <a:r>
              <a:rPr kumimoji="1" lang="en-US" altLang="zh-TW" dirty="0"/>
              <a:t>Fourth Level bullet</a:t>
            </a:r>
          </a:p>
        </p:txBody>
      </p:sp>
      <p:sp>
        <p:nvSpPr>
          <p:cNvPr id="7" name="文字方塊 6"/>
          <p:cNvSpPr txBox="1">
            <a:spLocks/>
          </p:cNvSpPr>
          <p:nvPr userDrawn="1"/>
        </p:nvSpPr>
        <p:spPr>
          <a:xfrm>
            <a:off x="7782845" y="4821482"/>
            <a:ext cx="504000" cy="172048"/>
          </a:xfrm>
          <a:prstGeom prst="rect">
            <a:avLst/>
          </a:prstGeom>
          <a:solidFill>
            <a:schemeClr val="bg1"/>
          </a:solidFill>
        </p:spPr>
        <p:txBody>
          <a:bodyPr wrap="square" rtlCol="0">
            <a:spAutoFit/>
          </a:bodyPr>
          <a:lstStyle/>
          <a:p>
            <a:r>
              <a:rPr kumimoji="1" lang="en-US" altLang="zh-TW" sz="700"/>
              <a:t>© 2017 </a:t>
            </a:r>
            <a:endParaRPr kumimoji="1" lang="zh-TW" altLang="en-US" sz="700" b="1" i="0" dirty="0" err="1">
              <a:latin typeface="Microsoft JhengHei" charset="-120"/>
              <a:ea typeface="Microsoft JhengHei" charset="-120"/>
              <a:cs typeface="Microsoft JhengHei" charset="-120"/>
            </a:endParaRPr>
          </a:p>
        </p:txBody>
      </p:sp>
    </p:spTree>
    <p:extLst>
      <p:ext uri="{BB962C8B-B14F-4D97-AF65-F5344CB8AC3E}">
        <p14:creationId xmlns:p14="http://schemas.microsoft.com/office/powerpoint/2010/main" val="27008872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Agenda">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55649" y="284649"/>
            <a:ext cx="7629527"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Agenda</a:t>
            </a:r>
          </a:p>
        </p:txBody>
      </p:sp>
      <p:pic>
        <p:nvPicPr>
          <p:cNvPr id="10" name="圖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
        <p:nvSpPr>
          <p:cNvPr id="8" name="Text Placeholder 2"/>
          <p:cNvSpPr>
            <a:spLocks noGrp="1"/>
          </p:cNvSpPr>
          <p:nvPr>
            <p:ph type="body" idx="14" hasCustomPrompt="1"/>
          </p:nvPr>
        </p:nvSpPr>
        <p:spPr>
          <a:xfrm>
            <a:off x="752475" y="973910"/>
            <a:ext cx="7629528" cy="3840977"/>
          </a:xfrm>
          <a:prstGeom prst="rect">
            <a:avLst/>
          </a:prstGeom>
        </p:spPr>
        <p:txBody>
          <a:bodyPr/>
          <a:lstStyle>
            <a:lvl1pPr marL="342900" indent="-342900">
              <a:buFont typeface="Wingdings" charset="2"/>
              <a:buChar char="n"/>
              <a:defRPr lang="en-US" sz="2000" b="1" baseline="0" dirty="0" smtClean="0">
                <a:solidFill>
                  <a:schemeClr val="accent5"/>
                </a:solidFill>
                <a:latin typeface="Century Gothic" panose="020B0502020202020204" pitchFamily="34" charset="0"/>
                <a:ea typeface="Tahoma" panose="020B0604030504040204" pitchFamily="34" charset="0"/>
                <a:cs typeface="Tahoma" panose="020B0604030504040204" pitchFamily="34" charset="0"/>
              </a:defRPr>
            </a:lvl1pPr>
            <a:lvl2pPr marL="633600" indent="-285750" algn="l" defTabSz="457200" rtl="0" eaLnBrk="1" latinLnBrk="0" hangingPunct="1">
              <a:lnSpc>
                <a:spcPct val="150000"/>
              </a:lnSpc>
              <a:spcBef>
                <a:spcPts val="0"/>
              </a:spcBef>
              <a:buClr>
                <a:srgbClr val="00B0F0"/>
              </a:buClr>
              <a:buFont typeface="Wingdings" charset="2"/>
              <a:buChar char="p"/>
              <a:defRPr lang="en-US" altLang="zh-TW" sz="1500" kern="1200" dirty="0" smtClean="0">
                <a:solidFill>
                  <a:schemeClr val="tx2"/>
                </a:solidFill>
                <a:latin typeface="Century Gothic" panose="020B0502020202020204" pitchFamily="34" charset="0"/>
                <a:ea typeface=""/>
                <a:cs typeface="+mn-cs"/>
              </a:defRPr>
            </a:lvl2pPr>
            <a:lvl3pPr marL="914400" indent="-284400" algn="l" defTabSz="457200" rtl="0" eaLnBrk="1" latinLnBrk="0" hangingPunct="1">
              <a:lnSpc>
                <a:spcPct val="150000"/>
              </a:lnSpc>
              <a:spcBef>
                <a:spcPts val="0"/>
              </a:spcBef>
              <a:buClr>
                <a:srgbClr val="0070C0"/>
              </a:buClr>
              <a:buFont typeface="Arial" panose="020B0604020202020204" pitchFamily="34" charset="0"/>
              <a:buChar char="•"/>
              <a:defRPr kumimoji="1" lang="en-US" altLang="zh-TW" sz="1400" kern="1200" baseline="0" dirty="0" smtClean="0">
                <a:solidFill>
                  <a:schemeClr val="tx2"/>
                </a:solidFill>
                <a:latin typeface="Century Gothic" panose="020B0502020202020204" pitchFamily="34" charset="0"/>
                <a:ea typeface="+mn-ea"/>
                <a:cs typeface="+mn-cs"/>
              </a:defRPr>
            </a:lvl3pPr>
            <a:lvl4pPr marL="910800" indent="-228600">
              <a:lnSpc>
                <a:spcPct val="150000"/>
              </a:lnSpc>
              <a:spcBef>
                <a:spcPts val="0"/>
              </a:spcBef>
              <a:buFont typeface="Wingdings" charset="2"/>
              <a:buChar char="l"/>
              <a:defRPr sz="1400"/>
            </a:lvl4pPr>
            <a:lvl5pPr marL="914400" indent="-285750">
              <a:lnSpc>
                <a:spcPct val="150000"/>
              </a:lnSpc>
              <a:spcBef>
                <a:spcPts val="0"/>
              </a:spcBef>
              <a:buFont typeface="Arial"/>
              <a:buChar char="•"/>
              <a:defRPr sz="1400"/>
            </a:lvl5pPr>
            <a:lvl6pPr marL="914400" indent="284400">
              <a:lnSpc>
                <a:spcPct val="150000"/>
              </a:lnSpc>
              <a:spcBef>
                <a:spcPts val="0"/>
              </a:spcBef>
              <a:buClr>
                <a:srgbClr val="002060"/>
              </a:buClr>
              <a:buFont typeface="Wingdings" charset="2"/>
              <a:buChar char="ü"/>
              <a:defRPr sz="1400"/>
            </a:lvl6pPr>
          </a:lstStyle>
          <a:p>
            <a:r>
              <a:rPr kumimoji="1" lang="en-US" altLang="zh-TW" dirty="0"/>
              <a:t>Topic 1</a:t>
            </a:r>
          </a:p>
          <a:p>
            <a:endParaRPr kumimoji="1" lang="en-US" altLang="zh-TW" dirty="0"/>
          </a:p>
          <a:p>
            <a:r>
              <a:rPr kumimoji="1" lang="en-US" altLang="zh-TW" dirty="0"/>
              <a:t>Topic 2</a:t>
            </a:r>
          </a:p>
          <a:p>
            <a:endParaRPr kumimoji="1" lang="en-US" altLang="zh-TW" dirty="0"/>
          </a:p>
          <a:p>
            <a:r>
              <a:rPr kumimoji="1" lang="en-US" altLang="zh-TW" dirty="0"/>
              <a:t>Topic 3</a:t>
            </a:r>
          </a:p>
          <a:p>
            <a:endParaRPr kumimoji="1" lang="en-US" altLang="zh-TW" dirty="0"/>
          </a:p>
          <a:p>
            <a:r>
              <a:rPr kumimoji="1" lang="en-US" altLang="zh-TW" dirty="0"/>
              <a:t>Topic 4</a:t>
            </a:r>
          </a:p>
          <a:p>
            <a:pPr lvl="1"/>
            <a:r>
              <a:rPr kumimoji="1" lang="en-US" altLang="zh-TW" dirty="0"/>
              <a:t>Content goes here</a:t>
            </a:r>
          </a:p>
          <a:p>
            <a:pPr lvl="2"/>
            <a:r>
              <a:rPr kumimoji="1" lang="en-US" altLang="zh-TW" dirty="0"/>
              <a:t>Content goes here</a:t>
            </a:r>
          </a:p>
          <a:p>
            <a:pPr lvl="5"/>
            <a:r>
              <a:rPr kumimoji="1" lang="en-US" altLang="zh-TW" dirty="0"/>
              <a:t>Content goes here</a:t>
            </a:r>
          </a:p>
        </p:txBody>
      </p:sp>
      <p:sp>
        <p:nvSpPr>
          <p:cNvPr id="5" name="文字方塊 4"/>
          <p:cNvSpPr txBox="1">
            <a:spLocks/>
          </p:cNvSpPr>
          <p:nvPr userDrawn="1"/>
        </p:nvSpPr>
        <p:spPr>
          <a:xfrm>
            <a:off x="7782845" y="4821482"/>
            <a:ext cx="504000" cy="172048"/>
          </a:xfrm>
          <a:prstGeom prst="rect">
            <a:avLst/>
          </a:prstGeom>
          <a:solidFill>
            <a:schemeClr val="bg1"/>
          </a:solidFill>
        </p:spPr>
        <p:txBody>
          <a:bodyPr wrap="square" rtlCol="0">
            <a:spAutoFit/>
          </a:bodyPr>
          <a:lstStyle/>
          <a:p>
            <a:r>
              <a:rPr kumimoji="1" lang="en-US" altLang="zh-TW" sz="700"/>
              <a:t>© 2017 </a:t>
            </a:r>
            <a:endParaRPr kumimoji="1" lang="zh-TW" altLang="en-US" sz="700" b="1" i="0" dirty="0" err="1">
              <a:latin typeface="Microsoft JhengHei" charset="-120"/>
              <a:ea typeface="Microsoft JhengHei" charset="-120"/>
              <a:cs typeface="Microsoft JhengHei" charset="-120"/>
            </a:endParaRPr>
          </a:p>
        </p:txBody>
      </p:sp>
    </p:spTree>
    <p:extLst>
      <p:ext uri="{BB962C8B-B14F-4D97-AF65-F5344CB8AC3E}">
        <p14:creationId xmlns:p14="http://schemas.microsoft.com/office/powerpoint/2010/main" val="370196791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Title, Subtitle and image">
    <p:bg>
      <p:bgRef idx="1001">
        <a:schemeClr val="bg1"/>
      </p:bgRef>
    </p:bg>
    <p:spTree>
      <p:nvGrpSpPr>
        <p:cNvPr id="1" name=""/>
        <p:cNvGrpSpPr/>
        <p:nvPr/>
      </p:nvGrpSpPr>
      <p:grpSpPr>
        <a:xfrm>
          <a:off x="0" y="0"/>
          <a:ext cx="0" cy="0"/>
          <a:chOff x="0" y="0"/>
          <a:chExt cx="0" cy="0"/>
        </a:xfrm>
      </p:grpSpPr>
      <p:sp>
        <p:nvSpPr>
          <p:cNvPr id="36" name="Picture Placeholder 2"/>
          <p:cNvSpPr>
            <a:spLocks noGrp="1"/>
          </p:cNvSpPr>
          <p:nvPr>
            <p:ph type="pic" idx="22" hasCustomPrompt="1"/>
          </p:nvPr>
        </p:nvSpPr>
        <p:spPr>
          <a:xfrm>
            <a:off x="5134488" y="1159672"/>
            <a:ext cx="3240000" cy="3600000"/>
          </a:xfrm>
          <a:prstGeom prst="rect">
            <a:avLst/>
          </a:prstGeom>
        </p:spPr>
        <p:txBody>
          <a:bodyPr anchor="ctr"/>
          <a:lstStyle>
            <a:lvl1pPr marL="0" indent="0" algn="ctr">
              <a:buNone/>
              <a:defRPr sz="1200" b="1" i="0">
                <a:latin typeface="Century Gothic"/>
                <a:cs typeface="Century Gothic"/>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 goes here</a:t>
            </a:r>
          </a:p>
        </p:txBody>
      </p:sp>
      <p:sp>
        <p:nvSpPr>
          <p:cNvPr id="25" name="文字版面配置區 8"/>
          <p:cNvSpPr>
            <a:spLocks noGrp="1"/>
          </p:cNvSpPr>
          <p:nvPr>
            <p:ph type="body" idx="23" hasCustomPrompt="1"/>
          </p:nvPr>
        </p:nvSpPr>
        <p:spPr>
          <a:xfrm>
            <a:off x="755651" y="988852"/>
            <a:ext cx="1170090" cy="396245"/>
          </a:xfrm>
          <a:prstGeom prst="rect">
            <a:avLst/>
          </a:prstGeom>
        </p:spPr>
        <p:txBody>
          <a:bodyPr lIns="0" rIns="0"/>
          <a:lstStyle>
            <a:lvl1pPr marL="0" indent="0">
              <a:buNone/>
              <a:defRPr sz="2000" b="1">
                <a:solidFill>
                  <a:schemeClr val="accent5"/>
                </a:solidFill>
                <a:latin typeface="Century Gothic" panose="020B0502020202020204" pitchFamily="34" charset="0"/>
              </a:defRPr>
            </a:lvl1pPr>
          </a:lstStyle>
          <a:p>
            <a:r>
              <a:rPr lang="en-US" altLang="zh-TW" dirty="0"/>
              <a:t>Title1</a:t>
            </a:r>
            <a:endParaRPr lang="zh-TW" altLang="en-US" dirty="0"/>
          </a:p>
        </p:txBody>
      </p:sp>
      <p:sp>
        <p:nvSpPr>
          <p:cNvPr id="26" name="文字版面配置區 8"/>
          <p:cNvSpPr>
            <a:spLocks noGrp="1"/>
          </p:cNvSpPr>
          <p:nvPr>
            <p:ph type="body" idx="20" hasCustomPrompt="1"/>
          </p:nvPr>
        </p:nvSpPr>
        <p:spPr>
          <a:xfrm>
            <a:off x="755651" y="2424351"/>
            <a:ext cx="1170090" cy="396245"/>
          </a:xfrm>
          <a:prstGeom prst="rect">
            <a:avLst/>
          </a:prstGeom>
        </p:spPr>
        <p:txBody>
          <a:bodyPr lIns="0" rIns="0"/>
          <a:lstStyle>
            <a:lvl1pPr marL="0" indent="0">
              <a:buNone/>
              <a:defRPr sz="2000" b="1">
                <a:solidFill>
                  <a:schemeClr val="accent5"/>
                </a:solidFill>
                <a:latin typeface="Century Gothic" panose="020B0502020202020204" pitchFamily="34" charset="0"/>
              </a:defRPr>
            </a:lvl1pPr>
          </a:lstStyle>
          <a:p>
            <a:r>
              <a:rPr lang="en-US" altLang="zh-TW" dirty="0"/>
              <a:t>Title2</a:t>
            </a:r>
            <a:endParaRPr lang="zh-TW" altLang="en-US" dirty="0"/>
          </a:p>
        </p:txBody>
      </p:sp>
      <p:sp>
        <p:nvSpPr>
          <p:cNvPr id="27" name="文字版面配置區 8"/>
          <p:cNvSpPr>
            <a:spLocks noGrp="1"/>
          </p:cNvSpPr>
          <p:nvPr>
            <p:ph type="body" idx="21" hasCustomPrompt="1"/>
          </p:nvPr>
        </p:nvSpPr>
        <p:spPr>
          <a:xfrm>
            <a:off x="755651" y="3852807"/>
            <a:ext cx="1170090" cy="396245"/>
          </a:xfrm>
          <a:prstGeom prst="rect">
            <a:avLst/>
          </a:prstGeom>
        </p:spPr>
        <p:txBody>
          <a:bodyPr lIns="0" rIns="0"/>
          <a:lstStyle>
            <a:lvl1pPr marL="0" indent="0">
              <a:buNone/>
              <a:defRPr sz="2000" b="1">
                <a:solidFill>
                  <a:schemeClr val="accent5"/>
                </a:solidFill>
                <a:latin typeface="Century Gothic" panose="020B0502020202020204" pitchFamily="34" charset="0"/>
              </a:defRPr>
            </a:lvl1pPr>
          </a:lstStyle>
          <a:p>
            <a:r>
              <a:rPr lang="en-US" altLang="zh-TW" dirty="0"/>
              <a:t>Title3</a:t>
            </a:r>
            <a:endParaRPr lang="zh-TW" altLang="en-US" dirty="0"/>
          </a:p>
        </p:txBody>
      </p:sp>
      <p:sp>
        <p:nvSpPr>
          <p:cNvPr id="28" name="Text Placeholder 2"/>
          <p:cNvSpPr>
            <a:spLocks noGrp="1"/>
          </p:cNvSpPr>
          <p:nvPr>
            <p:ph type="body" idx="25" hasCustomPrompt="1"/>
          </p:nvPr>
        </p:nvSpPr>
        <p:spPr>
          <a:xfrm>
            <a:off x="755651" y="1400039"/>
            <a:ext cx="3813174" cy="553998"/>
          </a:xfrm>
          <a:prstGeom prst="rect">
            <a:avLst/>
          </a:prstGeom>
        </p:spPr>
        <p:txBody>
          <a:bodyPr wrap="square" lIns="0" tIns="0" rIns="0" anchor="t">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500" b="0" i="0" baseline="0">
                <a:solidFill>
                  <a:schemeClr val="tx2"/>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Statement, sentence quote goes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altLang="zh-TW" dirty="0"/>
              <a:t>Statement, sentence quote goes here</a:t>
            </a:r>
          </a:p>
        </p:txBody>
      </p:sp>
      <p:sp>
        <p:nvSpPr>
          <p:cNvPr id="29" name="Text Placeholder 2"/>
          <p:cNvSpPr>
            <a:spLocks noGrp="1"/>
          </p:cNvSpPr>
          <p:nvPr>
            <p:ph type="body" idx="26" hasCustomPrompt="1"/>
          </p:nvPr>
        </p:nvSpPr>
        <p:spPr>
          <a:xfrm>
            <a:off x="755651" y="2833602"/>
            <a:ext cx="3813174" cy="553998"/>
          </a:xfrm>
          <a:prstGeom prst="rect">
            <a:avLst/>
          </a:prstGeom>
        </p:spPr>
        <p:txBody>
          <a:bodyPr wrap="square" lIns="0" tIns="0" rIns="0" anchor="t">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500" b="0" i="0" baseline="0">
                <a:solidFill>
                  <a:schemeClr val="tx2"/>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Statement, sentence quote goes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altLang="zh-TW" dirty="0"/>
              <a:t>Statement, sentence quote goes here</a:t>
            </a:r>
          </a:p>
        </p:txBody>
      </p:sp>
      <p:sp>
        <p:nvSpPr>
          <p:cNvPr id="30" name="Text Placeholder 2"/>
          <p:cNvSpPr>
            <a:spLocks noGrp="1"/>
          </p:cNvSpPr>
          <p:nvPr>
            <p:ph type="body" idx="27" hasCustomPrompt="1"/>
          </p:nvPr>
        </p:nvSpPr>
        <p:spPr>
          <a:xfrm>
            <a:off x="755651" y="4260890"/>
            <a:ext cx="3813174" cy="553998"/>
          </a:xfrm>
          <a:prstGeom prst="rect">
            <a:avLst/>
          </a:prstGeom>
        </p:spPr>
        <p:txBody>
          <a:bodyPr wrap="square" lIns="0" tIns="0" rIns="0" anchor="t">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500" b="0" i="0" baseline="0">
                <a:solidFill>
                  <a:schemeClr val="tx2"/>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Statement, sentence quote goes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altLang="zh-TW" dirty="0"/>
              <a:t>Statement, sentence quote goes here</a:t>
            </a:r>
          </a:p>
        </p:txBody>
      </p:sp>
      <p:sp>
        <p:nvSpPr>
          <p:cNvPr id="31" name="Title 1"/>
          <p:cNvSpPr>
            <a:spLocks noGrp="1"/>
          </p:cNvSpPr>
          <p:nvPr>
            <p:ph type="ctrTitle" hasCustomPrompt="1"/>
          </p:nvPr>
        </p:nvSpPr>
        <p:spPr>
          <a:xfrm>
            <a:off x="752475" y="284553"/>
            <a:ext cx="7639050"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Content Page</a:t>
            </a:r>
          </a:p>
        </p:txBody>
      </p:sp>
      <p:sp>
        <p:nvSpPr>
          <p:cNvPr id="16"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14" name="圖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8719261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0_Roadmap 2">
    <p:bg>
      <p:bgRef idx="1001">
        <a:schemeClr val="bg1"/>
      </p:bgRef>
    </p:bg>
    <p:spTree>
      <p:nvGrpSpPr>
        <p:cNvPr id="1" name=""/>
        <p:cNvGrpSpPr/>
        <p:nvPr/>
      </p:nvGrpSpPr>
      <p:grpSpPr>
        <a:xfrm>
          <a:off x="0" y="0"/>
          <a:ext cx="0" cy="0"/>
          <a:chOff x="0" y="0"/>
          <a:chExt cx="0" cy="0"/>
        </a:xfrm>
      </p:grpSpPr>
      <p:cxnSp>
        <p:nvCxnSpPr>
          <p:cNvPr id="79" name="直線接點 78"/>
          <p:cNvCxnSpPr/>
          <p:nvPr userDrawn="1"/>
        </p:nvCxnSpPr>
        <p:spPr>
          <a:xfrm>
            <a:off x="0" y="2804689"/>
            <a:ext cx="8625384" cy="28015"/>
          </a:xfrm>
          <a:prstGeom prst="line">
            <a:avLst/>
          </a:prstGeom>
          <a:ln w="57150" cmpd="sng">
            <a:solidFill>
              <a:schemeClr val="accent5"/>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755651" y="288312"/>
            <a:ext cx="7629525"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Roadmap 2</a:t>
            </a:r>
          </a:p>
        </p:txBody>
      </p:sp>
      <p:sp>
        <p:nvSpPr>
          <p:cNvPr id="2" name="橢圓 1"/>
          <p:cNvSpPr>
            <a:spLocks/>
          </p:cNvSpPr>
          <p:nvPr userDrawn="1"/>
        </p:nvSpPr>
        <p:spPr>
          <a:xfrm>
            <a:off x="480081" y="2472704"/>
            <a:ext cx="720000" cy="720000"/>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6" name="Text Placeholder 2"/>
          <p:cNvSpPr>
            <a:spLocks noGrp="1"/>
          </p:cNvSpPr>
          <p:nvPr>
            <p:ph type="body" idx="45" hasCustomPrompt="1"/>
          </p:nvPr>
        </p:nvSpPr>
        <p:spPr>
          <a:xfrm>
            <a:off x="372928" y="2711183"/>
            <a:ext cx="891039" cy="233397"/>
          </a:xfrm>
          <a:prstGeom prst="rect">
            <a:avLst/>
          </a:prstGeom>
        </p:spPr>
        <p:txBody>
          <a:bodyPr wrap="square" lIns="0" tIns="0" rIns="0" bIns="0" anchor="t">
            <a:spAutoFit/>
          </a:bodyPr>
          <a:lstStyle>
            <a:lvl1pPr marL="0" indent="0" algn="ctr">
              <a:lnSpc>
                <a:spcPct val="110000"/>
              </a:lnSpc>
              <a:buNone/>
              <a:defRPr sz="1400" b="1" i="0" baseline="0">
                <a:solidFill>
                  <a:srgbClr val="FFFFFF"/>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Q1’16</a:t>
            </a:r>
          </a:p>
        </p:txBody>
      </p:sp>
      <p:sp>
        <p:nvSpPr>
          <p:cNvPr id="80" name="橢圓 79"/>
          <p:cNvSpPr>
            <a:spLocks/>
          </p:cNvSpPr>
          <p:nvPr userDrawn="1"/>
        </p:nvSpPr>
        <p:spPr>
          <a:xfrm>
            <a:off x="7374149" y="2472704"/>
            <a:ext cx="710106" cy="717933"/>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81" name="Text Placeholder 2"/>
          <p:cNvSpPr>
            <a:spLocks noGrp="1"/>
          </p:cNvSpPr>
          <p:nvPr>
            <p:ph type="body" idx="46" hasCustomPrompt="1"/>
          </p:nvPr>
        </p:nvSpPr>
        <p:spPr>
          <a:xfrm>
            <a:off x="7266996" y="2731978"/>
            <a:ext cx="891039" cy="233397"/>
          </a:xfrm>
          <a:prstGeom prst="rect">
            <a:avLst/>
          </a:prstGeom>
        </p:spPr>
        <p:txBody>
          <a:bodyPr wrap="square" lIns="0" tIns="0" rIns="0" bIns="0" anchor="t">
            <a:spAutoFit/>
          </a:bodyPr>
          <a:lstStyle>
            <a:lvl1pPr marL="0" indent="0" algn="ctr">
              <a:lnSpc>
                <a:spcPct val="110000"/>
              </a:lnSpc>
              <a:buNone/>
              <a:defRPr sz="1400" b="1" i="0" baseline="0">
                <a:solidFill>
                  <a:srgbClr val="FFFFFF"/>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Q4’16</a:t>
            </a:r>
          </a:p>
        </p:txBody>
      </p:sp>
      <p:sp>
        <p:nvSpPr>
          <p:cNvPr id="82" name="橢圓 81"/>
          <p:cNvSpPr>
            <a:spLocks/>
          </p:cNvSpPr>
          <p:nvPr userDrawn="1"/>
        </p:nvSpPr>
        <p:spPr>
          <a:xfrm>
            <a:off x="2237231" y="2445722"/>
            <a:ext cx="710106" cy="717933"/>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83" name="Text Placeholder 2"/>
          <p:cNvSpPr>
            <a:spLocks noGrp="1"/>
          </p:cNvSpPr>
          <p:nvPr>
            <p:ph type="body" idx="47" hasCustomPrompt="1"/>
          </p:nvPr>
        </p:nvSpPr>
        <p:spPr>
          <a:xfrm>
            <a:off x="2130078" y="2689111"/>
            <a:ext cx="891039" cy="233397"/>
          </a:xfrm>
          <a:prstGeom prst="rect">
            <a:avLst/>
          </a:prstGeom>
        </p:spPr>
        <p:txBody>
          <a:bodyPr wrap="square" lIns="0" tIns="0" rIns="0" bIns="0" anchor="t">
            <a:spAutoFit/>
          </a:bodyPr>
          <a:lstStyle>
            <a:lvl1pPr marL="0" indent="0" algn="ctr">
              <a:lnSpc>
                <a:spcPct val="110000"/>
              </a:lnSpc>
              <a:buNone/>
              <a:defRPr sz="1400" b="1" i="0" baseline="0">
                <a:solidFill>
                  <a:srgbClr val="FFFFFF"/>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Q2’16</a:t>
            </a:r>
          </a:p>
        </p:txBody>
      </p:sp>
      <p:sp>
        <p:nvSpPr>
          <p:cNvPr id="84" name="橢圓 83"/>
          <p:cNvSpPr>
            <a:spLocks/>
          </p:cNvSpPr>
          <p:nvPr userDrawn="1"/>
        </p:nvSpPr>
        <p:spPr>
          <a:xfrm>
            <a:off x="5718236" y="2472704"/>
            <a:ext cx="710106" cy="717933"/>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85" name="Text Placeholder 2"/>
          <p:cNvSpPr>
            <a:spLocks noGrp="1"/>
          </p:cNvSpPr>
          <p:nvPr>
            <p:ph type="body" idx="48" hasCustomPrompt="1"/>
          </p:nvPr>
        </p:nvSpPr>
        <p:spPr>
          <a:xfrm>
            <a:off x="5611083" y="2709905"/>
            <a:ext cx="891039" cy="233397"/>
          </a:xfrm>
          <a:prstGeom prst="rect">
            <a:avLst/>
          </a:prstGeom>
        </p:spPr>
        <p:txBody>
          <a:bodyPr wrap="square" lIns="0" tIns="0" rIns="0" bIns="0" anchor="t">
            <a:spAutoFit/>
          </a:bodyPr>
          <a:lstStyle>
            <a:lvl1pPr marL="0" indent="0" algn="ctr">
              <a:lnSpc>
                <a:spcPct val="110000"/>
              </a:lnSpc>
              <a:buNone/>
              <a:defRPr sz="1400" b="1" i="0" baseline="0">
                <a:solidFill>
                  <a:srgbClr val="FFFFFF"/>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Q3’16</a:t>
            </a:r>
          </a:p>
        </p:txBody>
      </p:sp>
      <p:sp>
        <p:nvSpPr>
          <p:cNvPr id="16"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18" name="圖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191544633"/>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9_Roadmap 1">
    <p:bg>
      <p:bgRef idx="1001">
        <a:schemeClr val="bg1"/>
      </p:bgRef>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55651" y="288312"/>
            <a:ext cx="7629525"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Roadmap 1-1</a:t>
            </a:r>
          </a:p>
        </p:txBody>
      </p:sp>
      <p:sp>
        <p:nvSpPr>
          <p:cNvPr id="16"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18" name="圖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cxnSp>
        <p:nvCxnSpPr>
          <p:cNvPr id="14" name="直線接點 13"/>
          <p:cNvCxnSpPr/>
          <p:nvPr userDrawn="1"/>
        </p:nvCxnSpPr>
        <p:spPr>
          <a:xfrm>
            <a:off x="0" y="2829037"/>
            <a:ext cx="9144000" cy="26898"/>
          </a:xfrm>
          <a:prstGeom prst="line">
            <a:avLst/>
          </a:prstGeom>
          <a:ln w="57150" cmpd="sng">
            <a:solidFill>
              <a:schemeClr val="accent5"/>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5" name="橢圓 14"/>
          <p:cNvSpPr>
            <a:spLocks/>
          </p:cNvSpPr>
          <p:nvPr userDrawn="1"/>
        </p:nvSpPr>
        <p:spPr>
          <a:xfrm>
            <a:off x="521723" y="2463034"/>
            <a:ext cx="793750" cy="793778"/>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sz="2205"/>
          </a:p>
        </p:txBody>
      </p:sp>
      <p:sp>
        <p:nvSpPr>
          <p:cNvPr id="17" name="Text Placeholder 2"/>
          <p:cNvSpPr>
            <a:spLocks noGrp="1"/>
          </p:cNvSpPr>
          <p:nvPr>
            <p:ph type="body" idx="45" hasCustomPrompt="1"/>
          </p:nvPr>
        </p:nvSpPr>
        <p:spPr>
          <a:xfrm>
            <a:off x="403595" y="2725950"/>
            <a:ext cx="982309" cy="261162"/>
          </a:xfrm>
          <a:prstGeom prst="rect">
            <a:avLst/>
          </a:prstGeom>
        </p:spPr>
        <p:txBody>
          <a:bodyPr wrap="square" lIns="0" tIns="0" rIns="0" bIns="0" anchor="t">
            <a:spAutoFit/>
          </a:bodyPr>
          <a:lstStyle>
            <a:lvl1pPr marL="0" indent="0" algn="ctr">
              <a:lnSpc>
                <a:spcPct val="110000"/>
              </a:lnSpc>
              <a:buNone/>
              <a:defRPr sz="1543" b="1" i="0" baseline="0">
                <a:solidFill>
                  <a:srgbClr val="FFFFFF"/>
                </a:solidFill>
                <a:latin typeface="Century Gothic"/>
                <a:cs typeface="Century Gothic"/>
              </a:defRPr>
            </a:lvl1pPr>
            <a:lvl2pPr marL="504017" indent="0">
              <a:buNone/>
              <a:defRPr sz="1984">
                <a:solidFill>
                  <a:schemeClr val="tx1">
                    <a:tint val="75000"/>
                  </a:schemeClr>
                </a:solidFill>
              </a:defRPr>
            </a:lvl2pPr>
            <a:lvl3pPr marL="1008035" indent="0">
              <a:buNone/>
              <a:defRPr sz="1764">
                <a:solidFill>
                  <a:schemeClr val="tx1">
                    <a:tint val="75000"/>
                  </a:schemeClr>
                </a:solidFill>
              </a:defRPr>
            </a:lvl3pPr>
            <a:lvl4pPr marL="1512052" indent="0">
              <a:buNone/>
              <a:defRPr sz="1543">
                <a:solidFill>
                  <a:schemeClr val="tx1">
                    <a:tint val="75000"/>
                  </a:schemeClr>
                </a:solidFill>
              </a:defRPr>
            </a:lvl4pPr>
            <a:lvl5pPr marL="2016069" indent="0">
              <a:buNone/>
              <a:defRPr sz="1543">
                <a:solidFill>
                  <a:schemeClr val="tx1">
                    <a:tint val="75000"/>
                  </a:schemeClr>
                </a:solidFill>
              </a:defRPr>
            </a:lvl5pPr>
            <a:lvl6pPr marL="2520086" indent="0">
              <a:buNone/>
              <a:defRPr sz="1543">
                <a:solidFill>
                  <a:schemeClr val="tx1">
                    <a:tint val="75000"/>
                  </a:schemeClr>
                </a:solidFill>
              </a:defRPr>
            </a:lvl6pPr>
            <a:lvl7pPr marL="3024104" indent="0">
              <a:buNone/>
              <a:defRPr sz="1543">
                <a:solidFill>
                  <a:schemeClr val="tx1">
                    <a:tint val="75000"/>
                  </a:schemeClr>
                </a:solidFill>
              </a:defRPr>
            </a:lvl7pPr>
            <a:lvl8pPr marL="3528121" indent="0">
              <a:buNone/>
              <a:defRPr sz="1543">
                <a:solidFill>
                  <a:schemeClr val="tx1">
                    <a:tint val="75000"/>
                  </a:schemeClr>
                </a:solidFill>
              </a:defRPr>
            </a:lvl8pPr>
            <a:lvl9pPr marL="4032138" indent="0">
              <a:buNone/>
              <a:defRPr sz="1543">
                <a:solidFill>
                  <a:schemeClr val="tx1">
                    <a:tint val="75000"/>
                  </a:schemeClr>
                </a:solidFill>
              </a:defRPr>
            </a:lvl9pPr>
          </a:lstStyle>
          <a:p>
            <a:pPr lvl="0"/>
            <a:r>
              <a:rPr lang="en-GB" altLang="zh-TW" dirty="0"/>
              <a:t>Q1’16</a:t>
            </a:r>
          </a:p>
        </p:txBody>
      </p:sp>
      <p:sp>
        <p:nvSpPr>
          <p:cNvPr id="19" name="橢圓 18"/>
          <p:cNvSpPr>
            <a:spLocks/>
          </p:cNvSpPr>
          <p:nvPr userDrawn="1"/>
        </p:nvSpPr>
        <p:spPr>
          <a:xfrm>
            <a:off x="7874767" y="2463034"/>
            <a:ext cx="782843" cy="791499"/>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sz="2205"/>
          </a:p>
        </p:txBody>
      </p:sp>
      <p:sp>
        <p:nvSpPr>
          <p:cNvPr id="20" name="Text Placeholder 2"/>
          <p:cNvSpPr>
            <a:spLocks noGrp="1"/>
          </p:cNvSpPr>
          <p:nvPr>
            <p:ph type="body" idx="46" hasCustomPrompt="1"/>
          </p:nvPr>
        </p:nvSpPr>
        <p:spPr>
          <a:xfrm>
            <a:off x="7756639" y="2748876"/>
            <a:ext cx="982309" cy="261162"/>
          </a:xfrm>
          <a:prstGeom prst="rect">
            <a:avLst/>
          </a:prstGeom>
        </p:spPr>
        <p:txBody>
          <a:bodyPr wrap="square" lIns="0" tIns="0" rIns="0" bIns="0" anchor="t">
            <a:spAutoFit/>
          </a:bodyPr>
          <a:lstStyle>
            <a:lvl1pPr marL="0" indent="0" algn="ctr">
              <a:lnSpc>
                <a:spcPct val="110000"/>
              </a:lnSpc>
              <a:buNone/>
              <a:defRPr sz="1543" b="1" i="0" baseline="0">
                <a:solidFill>
                  <a:srgbClr val="FFFFFF"/>
                </a:solidFill>
                <a:latin typeface="Century Gothic"/>
                <a:cs typeface="Century Gothic"/>
              </a:defRPr>
            </a:lvl1pPr>
            <a:lvl2pPr marL="504017" indent="0">
              <a:buNone/>
              <a:defRPr sz="1984">
                <a:solidFill>
                  <a:schemeClr val="tx1">
                    <a:tint val="75000"/>
                  </a:schemeClr>
                </a:solidFill>
              </a:defRPr>
            </a:lvl2pPr>
            <a:lvl3pPr marL="1008035" indent="0">
              <a:buNone/>
              <a:defRPr sz="1764">
                <a:solidFill>
                  <a:schemeClr val="tx1">
                    <a:tint val="75000"/>
                  </a:schemeClr>
                </a:solidFill>
              </a:defRPr>
            </a:lvl3pPr>
            <a:lvl4pPr marL="1512052" indent="0">
              <a:buNone/>
              <a:defRPr sz="1543">
                <a:solidFill>
                  <a:schemeClr val="tx1">
                    <a:tint val="75000"/>
                  </a:schemeClr>
                </a:solidFill>
              </a:defRPr>
            </a:lvl4pPr>
            <a:lvl5pPr marL="2016069" indent="0">
              <a:buNone/>
              <a:defRPr sz="1543">
                <a:solidFill>
                  <a:schemeClr val="tx1">
                    <a:tint val="75000"/>
                  </a:schemeClr>
                </a:solidFill>
              </a:defRPr>
            </a:lvl5pPr>
            <a:lvl6pPr marL="2520086" indent="0">
              <a:buNone/>
              <a:defRPr sz="1543">
                <a:solidFill>
                  <a:schemeClr val="tx1">
                    <a:tint val="75000"/>
                  </a:schemeClr>
                </a:solidFill>
              </a:defRPr>
            </a:lvl6pPr>
            <a:lvl7pPr marL="3024104" indent="0">
              <a:buNone/>
              <a:defRPr sz="1543">
                <a:solidFill>
                  <a:schemeClr val="tx1">
                    <a:tint val="75000"/>
                  </a:schemeClr>
                </a:solidFill>
              </a:defRPr>
            </a:lvl7pPr>
            <a:lvl8pPr marL="3528121" indent="0">
              <a:buNone/>
              <a:defRPr sz="1543">
                <a:solidFill>
                  <a:schemeClr val="tx1">
                    <a:tint val="75000"/>
                  </a:schemeClr>
                </a:solidFill>
              </a:defRPr>
            </a:lvl8pPr>
            <a:lvl9pPr marL="4032138" indent="0">
              <a:buNone/>
              <a:defRPr sz="1543">
                <a:solidFill>
                  <a:schemeClr val="tx1">
                    <a:tint val="75000"/>
                  </a:schemeClr>
                </a:solidFill>
              </a:defRPr>
            </a:lvl9pPr>
          </a:lstStyle>
          <a:p>
            <a:pPr lvl="0"/>
            <a:r>
              <a:rPr lang="en-GB" altLang="zh-TW" dirty="0"/>
              <a:t>Q4’16</a:t>
            </a:r>
          </a:p>
        </p:txBody>
      </p:sp>
      <p:sp>
        <p:nvSpPr>
          <p:cNvPr id="21" name="橢圓 20"/>
          <p:cNvSpPr>
            <a:spLocks/>
          </p:cNvSpPr>
          <p:nvPr userDrawn="1"/>
        </p:nvSpPr>
        <p:spPr>
          <a:xfrm>
            <a:off x="3308762" y="2433288"/>
            <a:ext cx="782843" cy="791499"/>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sz="2205"/>
          </a:p>
        </p:txBody>
      </p:sp>
      <p:sp>
        <p:nvSpPr>
          <p:cNvPr id="22" name="Text Placeholder 2"/>
          <p:cNvSpPr>
            <a:spLocks noGrp="1"/>
          </p:cNvSpPr>
          <p:nvPr>
            <p:ph type="body" idx="47" hasCustomPrompt="1"/>
          </p:nvPr>
        </p:nvSpPr>
        <p:spPr>
          <a:xfrm>
            <a:off x="3190634" y="2701616"/>
            <a:ext cx="982309" cy="261162"/>
          </a:xfrm>
          <a:prstGeom prst="rect">
            <a:avLst/>
          </a:prstGeom>
        </p:spPr>
        <p:txBody>
          <a:bodyPr wrap="square" lIns="0" tIns="0" rIns="0" bIns="0" anchor="t">
            <a:spAutoFit/>
          </a:bodyPr>
          <a:lstStyle>
            <a:lvl1pPr marL="0" indent="0" algn="ctr">
              <a:lnSpc>
                <a:spcPct val="110000"/>
              </a:lnSpc>
              <a:buNone/>
              <a:defRPr sz="1543" b="1" i="0" baseline="0">
                <a:solidFill>
                  <a:srgbClr val="FFFFFF"/>
                </a:solidFill>
                <a:latin typeface="Century Gothic"/>
                <a:cs typeface="Century Gothic"/>
              </a:defRPr>
            </a:lvl1pPr>
            <a:lvl2pPr marL="504017" indent="0">
              <a:buNone/>
              <a:defRPr sz="1984">
                <a:solidFill>
                  <a:schemeClr val="tx1">
                    <a:tint val="75000"/>
                  </a:schemeClr>
                </a:solidFill>
              </a:defRPr>
            </a:lvl2pPr>
            <a:lvl3pPr marL="1008035" indent="0">
              <a:buNone/>
              <a:defRPr sz="1764">
                <a:solidFill>
                  <a:schemeClr val="tx1">
                    <a:tint val="75000"/>
                  </a:schemeClr>
                </a:solidFill>
              </a:defRPr>
            </a:lvl3pPr>
            <a:lvl4pPr marL="1512052" indent="0">
              <a:buNone/>
              <a:defRPr sz="1543">
                <a:solidFill>
                  <a:schemeClr val="tx1">
                    <a:tint val="75000"/>
                  </a:schemeClr>
                </a:solidFill>
              </a:defRPr>
            </a:lvl4pPr>
            <a:lvl5pPr marL="2016069" indent="0">
              <a:buNone/>
              <a:defRPr sz="1543">
                <a:solidFill>
                  <a:schemeClr val="tx1">
                    <a:tint val="75000"/>
                  </a:schemeClr>
                </a:solidFill>
              </a:defRPr>
            </a:lvl5pPr>
            <a:lvl6pPr marL="2520086" indent="0">
              <a:buNone/>
              <a:defRPr sz="1543">
                <a:solidFill>
                  <a:schemeClr val="tx1">
                    <a:tint val="75000"/>
                  </a:schemeClr>
                </a:solidFill>
              </a:defRPr>
            </a:lvl6pPr>
            <a:lvl7pPr marL="3024104" indent="0">
              <a:buNone/>
              <a:defRPr sz="1543">
                <a:solidFill>
                  <a:schemeClr val="tx1">
                    <a:tint val="75000"/>
                  </a:schemeClr>
                </a:solidFill>
              </a:defRPr>
            </a:lvl7pPr>
            <a:lvl8pPr marL="3528121" indent="0">
              <a:buNone/>
              <a:defRPr sz="1543">
                <a:solidFill>
                  <a:schemeClr val="tx1">
                    <a:tint val="75000"/>
                  </a:schemeClr>
                </a:solidFill>
              </a:defRPr>
            </a:lvl8pPr>
            <a:lvl9pPr marL="4032138" indent="0">
              <a:buNone/>
              <a:defRPr sz="1543">
                <a:solidFill>
                  <a:schemeClr val="tx1">
                    <a:tint val="75000"/>
                  </a:schemeClr>
                </a:solidFill>
              </a:defRPr>
            </a:lvl9pPr>
          </a:lstStyle>
          <a:p>
            <a:pPr lvl="0"/>
            <a:r>
              <a:rPr lang="en-GB" altLang="zh-TW" dirty="0"/>
              <a:t>Q2’16</a:t>
            </a:r>
          </a:p>
        </p:txBody>
      </p:sp>
      <p:sp>
        <p:nvSpPr>
          <p:cNvPr id="23" name="橢圓 22"/>
          <p:cNvSpPr>
            <a:spLocks/>
          </p:cNvSpPr>
          <p:nvPr userDrawn="1"/>
        </p:nvSpPr>
        <p:spPr>
          <a:xfrm>
            <a:off x="6111472" y="2463034"/>
            <a:ext cx="782843" cy="791499"/>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sz="2205"/>
          </a:p>
        </p:txBody>
      </p:sp>
      <p:sp>
        <p:nvSpPr>
          <p:cNvPr id="24" name="Text Placeholder 2"/>
          <p:cNvSpPr>
            <a:spLocks noGrp="1"/>
          </p:cNvSpPr>
          <p:nvPr>
            <p:ph type="body" idx="48" hasCustomPrompt="1"/>
          </p:nvPr>
        </p:nvSpPr>
        <p:spPr>
          <a:xfrm>
            <a:off x="5993343" y="2724541"/>
            <a:ext cx="982309" cy="261162"/>
          </a:xfrm>
          <a:prstGeom prst="rect">
            <a:avLst/>
          </a:prstGeom>
        </p:spPr>
        <p:txBody>
          <a:bodyPr wrap="square" lIns="0" tIns="0" rIns="0" bIns="0" anchor="t">
            <a:spAutoFit/>
          </a:bodyPr>
          <a:lstStyle>
            <a:lvl1pPr marL="0" indent="0" algn="ctr">
              <a:lnSpc>
                <a:spcPct val="110000"/>
              </a:lnSpc>
              <a:buNone/>
              <a:defRPr sz="1543" b="1" i="0" baseline="0">
                <a:solidFill>
                  <a:srgbClr val="FFFFFF"/>
                </a:solidFill>
                <a:latin typeface="Century Gothic"/>
                <a:cs typeface="Century Gothic"/>
              </a:defRPr>
            </a:lvl1pPr>
            <a:lvl2pPr marL="504017" indent="0">
              <a:buNone/>
              <a:defRPr sz="1984">
                <a:solidFill>
                  <a:schemeClr val="tx1">
                    <a:tint val="75000"/>
                  </a:schemeClr>
                </a:solidFill>
              </a:defRPr>
            </a:lvl2pPr>
            <a:lvl3pPr marL="1008035" indent="0">
              <a:buNone/>
              <a:defRPr sz="1764">
                <a:solidFill>
                  <a:schemeClr val="tx1">
                    <a:tint val="75000"/>
                  </a:schemeClr>
                </a:solidFill>
              </a:defRPr>
            </a:lvl3pPr>
            <a:lvl4pPr marL="1512052" indent="0">
              <a:buNone/>
              <a:defRPr sz="1543">
                <a:solidFill>
                  <a:schemeClr val="tx1">
                    <a:tint val="75000"/>
                  </a:schemeClr>
                </a:solidFill>
              </a:defRPr>
            </a:lvl4pPr>
            <a:lvl5pPr marL="2016069" indent="0">
              <a:buNone/>
              <a:defRPr sz="1543">
                <a:solidFill>
                  <a:schemeClr val="tx1">
                    <a:tint val="75000"/>
                  </a:schemeClr>
                </a:solidFill>
              </a:defRPr>
            </a:lvl5pPr>
            <a:lvl6pPr marL="2520086" indent="0">
              <a:buNone/>
              <a:defRPr sz="1543">
                <a:solidFill>
                  <a:schemeClr val="tx1">
                    <a:tint val="75000"/>
                  </a:schemeClr>
                </a:solidFill>
              </a:defRPr>
            </a:lvl6pPr>
            <a:lvl7pPr marL="3024104" indent="0">
              <a:buNone/>
              <a:defRPr sz="1543">
                <a:solidFill>
                  <a:schemeClr val="tx1">
                    <a:tint val="75000"/>
                  </a:schemeClr>
                </a:solidFill>
              </a:defRPr>
            </a:lvl7pPr>
            <a:lvl8pPr marL="3528121" indent="0">
              <a:buNone/>
              <a:defRPr sz="1543">
                <a:solidFill>
                  <a:schemeClr val="tx1">
                    <a:tint val="75000"/>
                  </a:schemeClr>
                </a:solidFill>
              </a:defRPr>
            </a:lvl8pPr>
            <a:lvl9pPr marL="4032138" indent="0">
              <a:buNone/>
              <a:defRPr sz="1543">
                <a:solidFill>
                  <a:schemeClr val="tx1">
                    <a:tint val="75000"/>
                  </a:schemeClr>
                </a:solidFill>
              </a:defRPr>
            </a:lvl9pPr>
          </a:lstStyle>
          <a:p>
            <a:pPr lvl="0"/>
            <a:r>
              <a:rPr lang="en-GB" altLang="zh-TW" dirty="0"/>
              <a:t>Q3’16</a:t>
            </a:r>
          </a:p>
        </p:txBody>
      </p:sp>
    </p:spTree>
    <p:extLst>
      <p:ext uri="{BB962C8B-B14F-4D97-AF65-F5344CB8AC3E}">
        <p14:creationId xmlns:p14="http://schemas.microsoft.com/office/powerpoint/2010/main" val="1495550910"/>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1_Blank">
    <p:bg>
      <p:bgRef idx="1001">
        <a:schemeClr val="bg1"/>
      </p:bgRef>
    </p:bg>
    <p:spTree>
      <p:nvGrpSpPr>
        <p:cNvPr id="1" name=""/>
        <p:cNvGrpSpPr/>
        <p:nvPr/>
      </p:nvGrpSpPr>
      <p:grpSpPr>
        <a:xfrm>
          <a:off x="0" y="0"/>
          <a:ext cx="0" cy="0"/>
          <a:chOff x="0" y="0"/>
          <a:chExt cx="0" cy="0"/>
        </a:xfrm>
      </p:grpSpPr>
      <p:sp>
        <p:nvSpPr>
          <p:cNvPr id="19"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15" name="圖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661" y="4865103"/>
            <a:ext cx="702052" cy="112524"/>
          </a:xfrm>
          <a:prstGeom prst="rect">
            <a:avLst/>
          </a:prstGeom>
        </p:spPr>
      </p:pic>
    </p:spTree>
    <p:extLst>
      <p:ext uri="{BB962C8B-B14F-4D97-AF65-F5344CB8AC3E}">
        <p14:creationId xmlns:p14="http://schemas.microsoft.com/office/powerpoint/2010/main" val="421009286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Ending page with black logo">
    <p:bg>
      <p:bgPr>
        <a:solidFill>
          <a:schemeClr val="accent2"/>
        </a:solidFill>
        <a:effectLst/>
      </p:bgPr>
    </p:bg>
    <p:spTree>
      <p:nvGrpSpPr>
        <p:cNvPr id="1" name=""/>
        <p:cNvGrpSpPr/>
        <p:nvPr/>
      </p:nvGrpSpPr>
      <p:grpSpPr>
        <a:xfrm>
          <a:off x="0" y="0"/>
          <a:ext cx="0" cy="0"/>
          <a:chOff x="0" y="0"/>
          <a:chExt cx="0" cy="0"/>
        </a:xfrm>
      </p:grpSpPr>
      <p:pic>
        <p:nvPicPr>
          <p:cNvPr id="8" name="Picture 7" descr="Ending logo_16 to 9_Artboard 7.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91702" y="2032254"/>
            <a:ext cx="2160597" cy="1078992"/>
          </a:xfrm>
          <a:prstGeom prst="rect">
            <a:avLst/>
          </a:prstGeom>
        </p:spPr>
      </p:pic>
      <p:sp>
        <p:nvSpPr>
          <p:cNvPr id="4"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2517653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1_Ending page with white logo">
    <p:bg>
      <p:bgPr>
        <a:solidFill>
          <a:schemeClr val="accent2"/>
        </a:solidFill>
        <a:effectLst/>
      </p:bgPr>
    </p:bg>
    <p:spTree>
      <p:nvGrpSpPr>
        <p:cNvPr id="1" name=""/>
        <p:cNvGrpSpPr/>
        <p:nvPr/>
      </p:nvGrpSpPr>
      <p:grpSpPr>
        <a:xfrm>
          <a:off x="0" y="0"/>
          <a:ext cx="0" cy="0"/>
          <a:chOff x="0" y="0"/>
          <a:chExt cx="0" cy="0"/>
        </a:xfrm>
      </p:grpSpPr>
      <p:pic>
        <p:nvPicPr>
          <p:cNvPr id="2" name="Picture 1" descr="Ending logo_16 to 9_Artboard 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91702" y="2032254"/>
            <a:ext cx="2160597" cy="1078992"/>
          </a:xfrm>
          <a:prstGeom prst="rect">
            <a:avLst/>
          </a:prstGeom>
        </p:spPr>
      </p:pic>
      <p:sp>
        <p:nvSpPr>
          <p:cNvPr id="4"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947732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tint val="75000"/>
                </a:srgbClr>
              </a:solidFill>
              <a:effectLst/>
              <a:uLnTx/>
              <a:uFillTx/>
              <a:latin typeface="Century Gothic"/>
              <a:ea typeface="+mn-ea"/>
              <a:cs typeface="+mn-cs"/>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1200" cap="none" spc="0" normalizeH="0" baseline="0" noProof="0">
                <a:ln>
                  <a:noFill/>
                </a:ln>
                <a:solidFill>
                  <a:srgbClr val="000000">
                    <a:tint val="75000"/>
                  </a:srgbClr>
                </a:solidFill>
                <a:effectLst/>
                <a:uLnTx/>
                <a:uFillTx/>
                <a:latin typeface="Century Gothic"/>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2/25/2022</a:t>
            </a:fld>
            <a:endParaRPr kumimoji="0" lang="en-US" sz="1800" b="0" i="0" u="none" strike="noStrike" kern="1200" cap="none" spc="0" normalizeH="0" baseline="0" noProof="0">
              <a:ln>
                <a:noFill/>
              </a:ln>
              <a:solidFill>
                <a:srgbClr val="000000">
                  <a:tint val="75000"/>
                </a:srgbClr>
              </a:solidFill>
              <a:effectLst/>
              <a:uLnTx/>
              <a:uFillTx/>
              <a:latin typeface="Century Gothic"/>
              <a:ea typeface="+mn-ea"/>
              <a:cs typeface="+mn-cs"/>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sz="1800" b="0" i="0" u="none" strike="noStrike" kern="1200" cap="none" spc="0" normalizeH="0" baseline="0" noProof="0">
                <a:ln>
                  <a:noFill/>
                </a:ln>
                <a:solidFill>
                  <a:srgbClr val="000000">
                    <a:tint val="75000"/>
                  </a:srgbClr>
                </a:solidFill>
                <a:effectLst/>
                <a:uLnTx/>
                <a:uFillTx/>
                <a:latin typeface="Century Gothic"/>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srgbClr val="000000">
                  <a:tint val="75000"/>
                </a:srgbClr>
              </a:solidFill>
              <a:effectLst/>
              <a:uLnTx/>
              <a:uFillTx/>
              <a:latin typeface="Century Gothic"/>
              <a:ea typeface="+mn-ea"/>
              <a:cs typeface="+mn-cs"/>
            </a:endParaRPr>
          </a:p>
        </p:txBody>
      </p:sp>
    </p:spTree>
    <p:extLst>
      <p:ext uri="{BB962C8B-B14F-4D97-AF65-F5344CB8AC3E}">
        <p14:creationId xmlns:p14="http://schemas.microsoft.com/office/powerpoint/2010/main" val="23301286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over with color backgroun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1416842"/>
            <a:ext cx="8229600" cy="648896"/>
          </a:xfrm>
          <a:prstGeom prst="rect">
            <a:avLst/>
          </a:prstGeom>
        </p:spPr>
        <p:txBody>
          <a:bodyPr lIns="0" tIns="0" rIns="0" bIns="0">
            <a:spAutoFit/>
          </a:bodyPr>
          <a:lstStyle>
            <a:lvl1pPr algn="l">
              <a:lnSpc>
                <a:spcPct val="90000"/>
              </a:lnSpc>
              <a:defRPr sz="4600" b="1">
                <a:latin typeface="Century Gothic"/>
                <a:cs typeface="Century Gothic"/>
              </a:defRPr>
            </a:lvl1pPr>
          </a:lstStyle>
          <a:p>
            <a:r>
              <a:rPr lang="en-GB" dirty="0"/>
              <a:t>Cover title goes here</a:t>
            </a:r>
            <a:endParaRPr lang="en-US" dirty="0"/>
          </a:p>
        </p:txBody>
      </p:sp>
      <p:sp>
        <p:nvSpPr>
          <p:cNvPr id="6" name="Subtitle 2"/>
          <p:cNvSpPr>
            <a:spLocks noGrp="1"/>
          </p:cNvSpPr>
          <p:nvPr>
            <p:ph type="subTitle" idx="1"/>
          </p:nvPr>
        </p:nvSpPr>
        <p:spPr>
          <a:xfrm>
            <a:off x="360339" y="2114176"/>
            <a:ext cx="6400800" cy="184666"/>
          </a:xfrm>
          <a:prstGeom prst="rect">
            <a:avLst/>
          </a:prstGeom>
        </p:spPr>
        <p:txBody>
          <a:bodyPr lIns="0" tIns="0" rIns="0" bIns="0">
            <a:spAutoFit/>
          </a:bodyPr>
          <a:lstStyle>
            <a:lvl1pPr marL="0" indent="0" algn="l">
              <a:buNone/>
              <a:defRPr sz="1200" b="0">
                <a:solidFill>
                  <a:schemeClr val="tx1"/>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9"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1026" name="Picture 2" descr="NCTU_ICON_512px – 體育室"/>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3628" y="149907"/>
            <a:ext cx="784811" cy="78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138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over with 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1416842"/>
            <a:ext cx="8229600" cy="648896"/>
          </a:xfrm>
          <a:prstGeom prst="rect">
            <a:avLst/>
          </a:prstGeom>
        </p:spPr>
        <p:txBody>
          <a:bodyPr lIns="0" tIns="0" rIns="0" bIns="0">
            <a:spAutoFit/>
          </a:bodyPr>
          <a:lstStyle>
            <a:lvl1pPr algn="l">
              <a:lnSpc>
                <a:spcPct val="90000"/>
              </a:lnSpc>
              <a:defRPr sz="4600" b="1">
                <a:solidFill>
                  <a:schemeClr val="accent5"/>
                </a:solidFill>
                <a:latin typeface="Century Gothic"/>
                <a:cs typeface="Century Gothic"/>
              </a:defRPr>
            </a:lvl1pPr>
          </a:lstStyle>
          <a:p>
            <a:r>
              <a:rPr lang="en-GB" dirty="0"/>
              <a:t>Cover title goes here</a:t>
            </a:r>
            <a:endParaRPr lang="en-US" dirty="0"/>
          </a:p>
        </p:txBody>
      </p:sp>
      <p:sp>
        <p:nvSpPr>
          <p:cNvPr id="6" name="Subtitle 2"/>
          <p:cNvSpPr>
            <a:spLocks noGrp="1"/>
          </p:cNvSpPr>
          <p:nvPr>
            <p:ph type="subTitle" idx="1"/>
          </p:nvPr>
        </p:nvSpPr>
        <p:spPr>
          <a:xfrm>
            <a:off x="360339" y="2114176"/>
            <a:ext cx="6400800" cy="184666"/>
          </a:xfrm>
          <a:prstGeom prst="rect">
            <a:avLst/>
          </a:prstGeom>
        </p:spPr>
        <p:txBody>
          <a:bodyPr lIns="0" tIns="0" rIns="0" bIns="0">
            <a:spAutoFit/>
          </a:bodyPr>
          <a:lstStyle>
            <a:lvl1pPr marL="0" indent="0" algn="l">
              <a:buNone/>
              <a:defRPr sz="1200" b="0">
                <a:solidFill>
                  <a:schemeClr val="accent5"/>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8"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12" name="Picture 2" descr="NCTU_ICON_512px – 體育室"/>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3628" y="149907"/>
            <a:ext cx="784811" cy="78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6772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ntence quote with image background">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9144000" cy="5143500"/>
          </a:xfrm>
          <a:prstGeom prst="rect">
            <a:avLst/>
          </a:prstGeom>
        </p:spPr>
        <p:txBody>
          <a:bodyPr anchor="ctr"/>
          <a:lstStyle>
            <a:lvl1pPr marL="0" indent="0" algn="ctr">
              <a:buNone/>
              <a:defRPr sz="12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 goes here</a:t>
            </a:r>
          </a:p>
        </p:txBody>
      </p:sp>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77" y="-155552"/>
            <a:ext cx="12769419" cy="7182798"/>
          </a:xfrm>
          <a:prstGeom prst="rect">
            <a:avLst/>
          </a:prstGeom>
        </p:spPr>
      </p:pic>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Sentence quote goes here</a:t>
            </a:r>
            <a:endParaRPr lang="en-US" dirty="0"/>
          </a:p>
        </p:txBody>
      </p:sp>
      <p:sp>
        <p:nvSpPr>
          <p:cNvPr id="14"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24445345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Sentence quote with color backgroun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1006429"/>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Statement, sentence quote or question goes here</a:t>
            </a:r>
            <a:endParaRPr lang="en-US" dirty="0"/>
          </a:p>
        </p:txBody>
      </p:sp>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38631885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Divider-1 ">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01</a:t>
            </a:r>
          </a:p>
        </p:txBody>
      </p:sp>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41909826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Divider-2 ">
    <p:bg>
      <p:bgPr>
        <a:solidFill>
          <a:srgbClr val="FF28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a:t>
            </a:r>
            <a:r>
              <a:rPr lang="en-US" altLang="zh-TW" dirty="0"/>
              <a:t>2</a:t>
            </a:r>
            <a:endParaRPr lang="en-GB" dirty="0"/>
          </a:p>
        </p:txBody>
      </p:sp>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5644633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Divider-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03</a:t>
            </a:r>
          </a:p>
        </p:txBody>
      </p:sp>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2694023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ntence quote with color backgroun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1006429"/>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Statement, sentence quote or question goes here</a:t>
            </a:r>
            <a:endParaRPr lang="en-US" dirty="0"/>
          </a:p>
        </p:txBody>
      </p:sp>
      <p:pic>
        <p:nvPicPr>
          <p:cNvPr id="5122" name="Picture 2" descr="C:\Users\ZT99270\Desktop\01-0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711479" y="0"/>
            <a:ext cx="3027362" cy="5145088"/>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36134910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Divider-1 ">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01</a:t>
            </a:r>
          </a:p>
        </p:txBody>
      </p:sp>
      <p:pic>
        <p:nvPicPr>
          <p:cNvPr id="6146" name="Picture 2" descr="C:\Users\ZT99270\Desktop\04-0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388422" y="1346200"/>
            <a:ext cx="3398838" cy="37973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9382716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Divider-2 ">
    <p:bg>
      <p:bgPr>
        <a:solidFill>
          <a:srgbClr val="FF28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a:t>
            </a:r>
            <a:r>
              <a:rPr lang="en-US" altLang="zh-TW" dirty="0"/>
              <a:t>2</a:t>
            </a:r>
            <a:endParaRPr lang="en-GB" dirty="0"/>
          </a:p>
        </p:txBody>
      </p:sp>
      <p:pic>
        <p:nvPicPr>
          <p:cNvPr id="7170" name="Picture 2" descr="C:\Users\ZT99270\Desktop\02-0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32312" y="2184400"/>
            <a:ext cx="4611688" cy="212725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2166389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Divider-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03</a:t>
            </a:r>
          </a:p>
        </p:txBody>
      </p:sp>
      <p:pic>
        <p:nvPicPr>
          <p:cNvPr id="8194" name="Picture 2" descr="C:\Users\ZT99270\Desktop\03-0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198716" y="2150911"/>
            <a:ext cx="3492500" cy="277018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862700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Sentence quote with color backgroun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39" y="292094"/>
            <a:ext cx="6994034" cy="1006429"/>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Statement, sentence quote or question goes here</a:t>
            </a:r>
            <a:endParaRPr lang="en-US" dirty="0"/>
          </a:p>
        </p:txBody>
      </p:sp>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pic>
        <p:nvPicPr>
          <p:cNvPr id="1026" name="Picture 2" descr="C:\Users\ZT99270\Desktop\good\yellow.gif"/>
          <p:cNvPicPr>
            <a:picLocks noChangeAspect="1" noChangeArrowheads="1" noCrop="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024000" y="1684265"/>
            <a:ext cx="512000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8085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Divider-1 ">
    <p:bg>
      <p:bgPr>
        <a:solidFill>
          <a:schemeClr val="accent5"/>
        </a:solidFill>
        <a:effectLst/>
      </p:bgPr>
    </p:bg>
    <p:spTree>
      <p:nvGrpSpPr>
        <p:cNvPr id="1" name=""/>
        <p:cNvGrpSpPr/>
        <p:nvPr/>
      </p:nvGrpSpPr>
      <p:grpSpPr>
        <a:xfrm>
          <a:off x="0" y="0"/>
          <a:ext cx="0" cy="0"/>
          <a:chOff x="0" y="0"/>
          <a:chExt cx="0" cy="0"/>
        </a:xfrm>
      </p:grpSpPr>
      <p:pic>
        <p:nvPicPr>
          <p:cNvPr id="2050" name="Picture 2" descr="C:\Users\ZT99270\Desktop\good\blue.gif"/>
          <p:cNvPicPr>
            <a:picLocks noChangeAspect="1" noChangeArrowheads="1" noCrop="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228800" y="1684265"/>
            <a:ext cx="4915200" cy="28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01</a:t>
            </a:r>
          </a:p>
        </p:txBody>
      </p:sp>
      <p:sp>
        <p:nvSpPr>
          <p:cNvPr id="15"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24142090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Divider-2 ">
    <p:bg>
      <p:bgPr>
        <a:solidFill>
          <a:srgbClr val="FF2837"/>
        </a:solidFill>
        <a:effectLst/>
      </p:bgPr>
    </p:bg>
    <p:spTree>
      <p:nvGrpSpPr>
        <p:cNvPr id="1" name=""/>
        <p:cNvGrpSpPr/>
        <p:nvPr/>
      </p:nvGrpSpPr>
      <p:grpSpPr>
        <a:xfrm>
          <a:off x="0" y="0"/>
          <a:ext cx="0" cy="0"/>
          <a:chOff x="0" y="0"/>
          <a:chExt cx="0" cy="0"/>
        </a:xfrm>
      </p:grpSpPr>
      <p:pic>
        <p:nvPicPr>
          <p:cNvPr id="3074" name="Picture 2" descr="C:\Users\ZT99270\Desktop\good\red.gif"/>
          <p:cNvPicPr>
            <a:picLocks noChangeAspect="1" noChangeArrowheads="1" noCrop="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024000" y="1684265"/>
            <a:ext cx="512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a:t>
            </a:r>
            <a:r>
              <a:rPr lang="en-US" altLang="zh-TW" dirty="0"/>
              <a:t>2</a:t>
            </a:r>
            <a:endParaRPr lang="en-GB" dirty="0"/>
          </a:p>
        </p:txBody>
      </p:sp>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33386474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Divider-3">
    <p:bg>
      <p:bgPr>
        <a:solidFill>
          <a:schemeClr val="accent4"/>
        </a:solidFill>
        <a:effectLst/>
      </p:bgPr>
    </p:bg>
    <p:spTree>
      <p:nvGrpSpPr>
        <p:cNvPr id="1" name=""/>
        <p:cNvGrpSpPr/>
        <p:nvPr/>
      </p:nvGrpSpPr>
      <p:grpSpPr>
        <a:xfrm>
          <a:off x="0" y="0"/>
          <a:ext cx="0" cy="0"/>
          <a:chOff x="0" y="0"/>
          <a:chExt cx="0" cy="0"/>
        </a:xfrm>
      </p:grpSpPr>
      <p:pic>
        <p:nvPicPr>
          <p:cNvPr id="4098" name="Picture 2" descr="C:\Users\ZT99270\Desktop\good\green.gif"/>
          <p:cNvPicPr>
            <a:picLocks noChangeAspect="1" noChangeArrowheads="1" noCrop="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024000" y="1684265"/>
            <a:ext cx="512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60339" y="292094"/>
            <a:ext cx="6994034" cy="507831"/>
          </a:xfrm>
          <a:prstGeom prst="rect">
            <a:avLst/>
          </a:prstGeom>
        </p:spPr>
        <p:txBody>
          <a:bodyPr wrap="square" lIns="0" tIns="0" rIns="0" bIns="0">
            <a:spAutoFit/>
          </a:bodyPr>
          <a:lstStyle>
            <a:lvl1pPr algn="l">
              <a:lnSpc>
                <a:spcPct val="90000"/>
              </a:lnSpc>
              <a:defRPr sz="3600" b="1" baseline="0">
                <a:latin typeface="Century Gothic"/>
                <a:cs typeface="Century Gothic"/>
              </a:defRPr>
            </a:lvl1pPr>
          </a:lstStyle>
          <a:p>
            <a:r>
              <a:rPr lang="en-GB" dirty="0"/>
              <a:t>Divider goes here</a:t>
            </a:r>
            <a:endParaRPr lang="en-US" dirty="0"/>
          </a:p>
        </p:txBody>
      </p:sp>
      <p:sp>
        <p:nvSpPr>
          <p:cNvPr id="7" name="Text Placeholder 2"/>
          <p:cNvSpPr>
            <a:spLocks noGrp="1"/>
          </p:cNvSpPr>
          <p:nvPr>
            <p:ph type="body" idx="1" hasCustomPrompt="1"/>
          </p:nvPr>
        </p:nvSpPr>
        <p:spPr>
          <a:xfrm>
            <a:off x="360339" y="3445983"/>
            <a:ext cx="7772400" cy="1661993"/>
          </a:xfrm>
          <a:prstGeom prst="rect">
            <a:avLst/>
          </a:prstGeom>
        </p:spPr>
        <p:txBody>
          <a:bodyPr lIns="0" tIns="0" rIns="0" anchor="t">
            <a:spAutoFit/>
          </a:bodyPr>
          <a:lstStyle>
            <a:lvl1pPr marL="0" indent="0">
              <a:buNone/>
              <a:defRPr sz="10500" b="0" i="0">
                <a:solidFill>
                  <a:srgbClr val="000000"/>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03</a:t>
            </a:r>
          </a:p>
        </p:txBody>
      </p:sp>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42148289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Title and 2 columns">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77" y="-155552"/>
            <a:ext cx="12769419" cy="7182798"/>
          </a:xfrm>
          <a:prstGeom prst="rect">
            <a:avLst/>
          </a:prstGeom>
        </p:spPr>
      </p:pic>
      <p:sp>
        <p:nvSpPr>
          <p:cNvPr id="13" name="Text Placeholder 3"/>
          <p:cNvSpPr>
            <a:spLocks noGrp="1"/>
          </p:cNvSpPr>
          <p:nvPr>
            <p:ph type="body" sz="half" idx="2" hasCustomPrompt="1"/>
          </p:nvPr>
        </p:nvSpPr>
        <p:spPr>
          <a:xfrm>
            <a:off x="752476" y="1449135"/>
            <a:ext cx="3579018" cy="250068"/>
          </a:xfrm>
          <a:prstGeom prst="rect">
            <a:avLst/>
          </a:prstGeom>
        </p:spPr>
        <p:txBody>
          <a:bodyPr wrap="square" lIns="0" tIns="0" rIns="0" bIns="0">
            <a:spAutoFit/>
          </a:bodyPr>
          <a:lstStyle>
            <a:lvl1pPr marL="0" indent="0">
              <a:lnSpc>
                <a:spcPct val="110000"/>
              </a:lnSpc>
              <a:buNone/>
              <a:defRPr sz="1500">
                <a:solidFill>
                  <a:srgbClr val="000000"/>
                </a:solidFill>
                <a:latin typeface="Century Gothic"/>
                <a:cs typeface="Century Gothic"/>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Content goes here</a:t>
            </a:r>
          </a:p>
        </p:txBody>
      </p:sp>
      <p:sp>
        <p:nvSpPr>
          <p:cNvPr id="9" name="Text Placeholder 3"/>
          <p:cNvSpPr>
            <a:spLocks noGrp="1"/>
          </p:cNvSpPr>
          <p:nvPr>
            <p:ph type="body" sz="half" idx="13" hasCustomPrompt="1"/>
          </p:nvPr>
        </p:nvSpPr>
        <p:spPr>
          <a:xfrm>
            <a:off x="4814876" y="1449135"/>
            <a:ext cx="3576649" cy="250068"/>
          </a:xfrm>
          <a:prstGeom prst="rect">
            <a:avLst/>
          </a:prstGeom>
        </p:spPr>
        <p:txBody>
          <a:bodyPr wrap="square" lIns="0" tIns="0" rIns="0" bIns="0">
            <a:spAutoFit/>
          </a:bodyPr>
          <a:lstStyle>
            <a:lvl1pPr marL="0" indent="0">
              <a:lnSpc>
                <a:spcPct val="110000"/>
              </a:lnSpc>
              <a:buNone/>
              <a:defRPr sz="1500">
                <a:solidFill>
                  <a:srgbClr val="000000"/>
                </a:solidFill>
                <a:latin typeface="Century Gothic"/>
                <a:cs typeface="Century Gothic"/>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Content goes here</a:t>
            </a:r>
          </a:p>
        </p:txBody>
      </p:sp>
      <p:sp>
        <p:nvSpPr>
          <p:cNvPr id="14" name="Title 1"/>
          <p:cNvSpPr>
            <a:spLocks noGrp="1"/>
          </p:cNvSpPr>
          <p:nvPr>
            <p:ph type="ctrTitle" hasCustomPrompt="1"/>
          </p:nvPr>
        </p:nvSpPr>
        <p:spPr>
          <a:xfrm>
            <a:off x="752475" y="291493"/>
            <a:ext cx="7639050"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Title goes here</a:t>
            </a:r>
          </a:p>
        </p:txBody>
      </p:sp>
      <p:sp>
        <p:nvSpPr>
          <p:cNvPr id="12"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1712903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Title, bullets and image">
    <p:spTree>
      <p:nvGrpSpPr>
        <p:cNvPr id="1" name=""/>
        <p:cNvGrpSpPr/>
        <p:nvPr/>
      </p:nvGrpSpPr>
      <p:grpSpPr>
        <a:xfrm>
          <a:off x="0" y="0"/>
          <a:ext cx="0" cy="0"/>
          <a:chOff x="0" y="0"/>
          <a:chExt cx="0" cy="0"/>
        </a:xfrm>
      </p:grpSpPr>
      <p:pic>
        <p:nvPicPr>
          <p:cNvPr id="8" name="圖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77" y="-155552"/>
            <a:ext cx="12769419" cy="7182798"/>
          </a:xfrm>
          <a:prstGeom prst="rect">
            <a:avLst/>
          </a:prstGeom>
        </p:spPr>
      </p:pic>
      <p:sp>
        <p:nvSpPr>
          <p:cNvPr id="13" name="Picture Placeholder 2"/>
          <p:cNvSpPr>
            <a:spLocks noGrp="1"/>
          </p:cNvSpPr>
          <p:nvPr>
            <p:ph type="pic" idx="1" hasCustomPrompt="1"/>
          </p:nvPr>
        </p:nvSpPr>
        <p:spPr>
          <a:xfrm>
            <a:off x="4572000" y="0"/>
            <a:ext cx="4572000" cy="5143500"/>
          </a:xfrm>
          <a:prstGeom prst="rect">
            <a:avLst/>
          </a:prstGeom>
        </p:spPr>
        <p:txBody>
          <a:bodyPr anchor="ctr"/>
          <a:lstStyle>
            <a:lvl1pPr marL="0" indent="0" algn="ctr">
              <a:buNone/>
              <a:defRPr sz="1200" b="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 goes here</a:t>
            </a:r>
          </a:p>
        </p:txBody>
      </p:sp>
      <p:sp>
        <p:nvSpPr>
          <p:cNvPr id="14" name="Title 1"/>
          <p:cNvSpPr>
            <a:spLocks noGrp="1"/>
          </p:cNvSpPr>
          <p:nvPr>
            <p:ph type="ctrTitle" hasCustomPrompt="1"/>
          </p:nvPr>
        </p:nvSpPr>
        <p:spPr>
          <a:xfrm>
            <a:off x="752475" y="291493"/>
            <a:ext cx="3405302"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Title goes here</a:t>
            </a:r>
          </a:p>
        </p:txBody>
      </p:sp>
      <p:sp>
        <p:nvSpPr>
          <p:cNvPr id="12"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 name="Text Placeholder 2"/>
          <p:cNvSpPr>
            <a:spLocks noGrp="1"/>
          </p:cNvSpPr>
          <p:nvPr>
            <p:ph type="body" idx="21" hasCustomPrompt="1"/>
          </p:nvPr>
        </p:nvSpPr>
        <p:spPr>
          <a:xfrm>
            <a:off x="751273" y="1467793"/>
            <a:ext cx="3397367" cy="3347096"/>
          </a:xfrm>
          <a:prstGeom prst="rect">
            <a:avLst/>
          </a:prstGeom>
        </p:spPr>
        <p:txBody>
          <a:bodyPr/>
          <a:lstStyle>
            <a:lvl1pPr>
              <a:defRPr lang="en-US" sz="1500" b="0" i="0" baseline="0" dirty="0" smtClean="0">
                <a:solidFill>
                  <a:schemeClr val="tx1"/>
                </a:solidFill>
                <a:latin typeface="Century Gothic"/>
                <a:ea typeface="Tahoma" panose="020B0604030504040204" pitchFamily="34" charset="0"/>
                <a:cs typeface="Century Gothic"/>
              </a:defRPr>
            </a:lvl1pPr>
            <a:lvl2pPr marL="633600" indent="-285750" algn="l" defTabSz="457200" rtl="0" eaLnBrk="1" latinLnBrk="0" hangingPunct="1">
              <a:lnSpc>
                <a:spcPct val="150000"/>
              </a:lnSpc>
              <a:spcBef>
                <a:spcPts val="0"/>
              </a:spcBef>
              <a:buClr>
                <a:schemeClr val="tx1"/>
              </a:buClr>
              <a:buFont typeface="Arial" panose="020B0604020202020204" pitchFamily="34" charset="0"/>
              <a:buChar char="•"/>
              <a:defRPr lang="en-US" altLang="zh-TW" sz="1400" kern="1200" baseline="0" dirty="0" smtClean="0">
                <a:solidFill>
                  <a:schemeClr val="tx2"/>
                </a:solidFill>
                <a:latin typeface="Century Gothic"/>
                <a:ea typeface="+mn-ea"/>
                <a:cs typeface="Century Gothic"/>
              </a:defRPr>
            </a:lvl2pPr>
            <a:lvl3pPr marL="914400" marR="0" indent="-285750" algn="l" defTabSz="457200" rtl="0" eaLnBrk="1" fontAlgn="auto" latinLnBrk="0" hangingPunct="1">
              <a:lnSpc>
                <a:spcPct val="150000"/>
              </a:lnSpc>
              <a:spcBef>
                <a:spcPts val="0"/>
              </a:spcBef>
              <a:spcAft>
                <a:spcPts val="0"/>
              </a:spcAft>
              <a:buClr>
                <a:schemeClr val="tx1"/>
              </a:buClr>
              <a:buSzTx/>
              <a:buFont typeface="Arial" panose="020B0604020202020204" pitchFamily="34" charset="0"/>
              <a:buChar char="•"/>
              <a:tabLst/>
              <a:defRPr lang="en-US" altLang="zh-TW" sz="1300" kern="1200" baseline="0">
                <a:solidFill>
                  <a:schemeClr val="tx2"/>
                </a:solidFill>
                <a:latin typeface="Century Gothic"/>
                <a:ea typeface="+mn-ea"/>
                <a:cs typeface="Century Gothic"/>
              </a:defRPr>
            </a:lvl3pPr>
            <a:lvl4pPr marL="914400" indent="284400">
              <a:lnSpc>
                <a:spcPct val="150000"/>
              </a:lnSpc>
              <a:spcBef>
                <a:spcPts val="0"/>
              </a:spcBef>
              <a:buFont typeface="Arial"/>
              <a:buChar char="•"/>
              <a:defRPr sz="1300">
                <a:latin typeface="Century Gothic"/>
                <a:cs typeface="Century Gothic"/>
              </a:defRPr>
            </a:lvl4pPr>
          </a:lstStyle>
          <a:p>
            <a:r>
              <a:rPr kumimoji="1" lang="en-US" altLang="zh-TW" dirty="0"/>
              <a:t>First Level bullet</a:t>
            </a:r>
          </a:p>
          <a:p>
            <a:pPr lvl="1"/>
            <a:r>
              <a:rPr kumimoji="1" lang="en-US" altLang="zh-TW" dirty="0"/>
              <a:t>Second level bullet</a:t>
            </a:r>
          </a:p>
          <a:p>
            <a:pPr lvl="2"/>
            <a:r>
              <a:rPr kumimoji="1" lang="en-US" altLang="zh-TW" dirty="0"/>
              <a:t>Third Level bullet</a:t>
            </a:r>
          </a:p>
          <a:p>
            <a:pPr lvl="3"/>
            <a:r>
              <a:rPr kumimoji="1" lang="en-US" altLang="zh-TW" dirty="0"/>
              <a:t>Fourth Level bullet</a:t>
            </a:r>
          </a:p>
        </p:txBody>
      </p:sp>
    </p:spTree>
    <p:extLst>
      <p:ext uri="{BB962C8B-B14F-4D97-AF65-F5344CB8AC3E}">
        <p14:creationId xmlns:p14="http://schemas.microsoft.com/office/powerpoint/2010/main" val="2623230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_Agenda">
    <p:bg>
      <p:bgRef idx="1001">
        <a:schemeClr val="bg1"/>
      </p:bgRef>
    </p:bg>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77" y="-155552"/>
            <a:ext cx="12769419" cy="7182798"/>
          </a:xfrm>
          <a:prstGeom prst="rect">
            <a:avLst/>
          </a:prstGeom>
        </p:spPr>
      </p:pic>
      <p:sp>
        <p:nvSpPr>
          <p:cNvPr id="6" name="Title 1"/>
          <p:cNvSpPr>
            <a:spLocks noGrp="1"/>
          </p:cNvSpPr>
          <p:nvPr>
            <p:ph type="ctrTitle" hasCustomPrompt="1"/>
          </p:nvPr>
        </p:nvSpPr>
        <p:spPr>
          <a:xfrm>
            <a:off x="755649" y="284649"/>
            <a:ext cx="7629527"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Agenda</a:t>
            </a:r>
          </a:p>
        </p:txBody>
      </p:sp>
      <p:sp>
        <p:nvSpPr>
          <p:cNvPr id="8" name="Text Placeholder 2"/>
          <p:cNvSpPr>
            <a:spLocks noGrp="1"/>
          </p:cNvSpPr>
          <p:nvPr>
            <p:ph type="body" idx="14" hasCustomPrompt="1"/>
          </p:nvPr>
        </p:nvSpPr>
        <p:spPr>
          <a:xfrm>
            <a:off x="752475" y="973910"/>
            <a:ext cx="7629528" cy="3840977"/>
          </a:xfrm>
          <a:prstGeom prst="rect">
            <a:avLst/>
          </a:prstGeom>
        </p:spPr>
        <p:txBody>
          <a:bodyPr/>
          <a:lstStyle>
            <a:lvl1pPr marL="342900" indent="-342900">
              <a:buFont typeface="Wingdings" charset="2"/>
              <a:buChar char="n"/>
              <a:defRPr lang="en-US" sz="2000" b="1" baseline="0" dirty="0" smtClean="0">
                <a:solidFill>
                  <a:schemeClr val="accent5"/>
                </a:solidFill>
                <a:latin typeface="Century Gothic" panose="020B0502020202020204" pitchFamily="34" charset="0"/>
                <a:ea typeface="Tahoma" panose="020B0604030504040204" pitchFamily="34" charset="0"/>
                <a:cs typeface="Tahoma" panose="020B0604030504040204" pitchFamily="34" charset="0"/>
              </a:defRPr>
            </a:lvl1pPr>
            <a:lvl2pPr marL="633600" indent="-285750" algn="l" defTabSz="457200" rtl="0" eaLnBrk="1" latinLnBrk="0" hangingPunct="1">
              <a:lnSpc>
                <a:spcPct val="150000"/>
              </a:lnSpc>
              <a:spcBef>
                <a:spcPts val="0"/>
              </a:spcBef>
              <a:buClr>
                <a:srgbClr val="00B0F0"/>
              </a:buClr>
              <a:buFont typeface="Wingdings" charset="2"/>
              <a:buChar char="p"/>
              <a:defRPr lang="en-US" altLang="zh-TW" sz="1500" kern="1200" dirty="0" smtClean="0">
                <a:solidFill>
                  <a:schemeClr val="tx2"/>
                </a:solidFill>
                <a:latin typeface="Century Gothic" panose="020B0502020202020204" pitchFamily="34" charset="0"/>
                <a:ea typeface=""/>
                <a:cs typeface="+mn-cs"/>
              </a:defRPr>
            </a:lvl2pPr>
            <a:lvl3pPr marL="914400" indent="-284400" algn="l" defTabSz="457200" rtl="0" eaLnBrk="1" latinLnBrk="0" hangingPunct="1">
              <a:lnSpc>
                <a:spcPct val="150000"/>
              </a:lnSpc>
              <a:spcBef>
                <a:spcPts val="0"/>
              </a:spcBef>
              <a:buClr>
                <a:srgbClr val="0070C0"/>
              </a:buClr>
              <a:buFont typeface="Arial" panose="020B0604020202020204" pitchFamily="34" charset="0"/>
              <a:buChar char="•"/>
              <a:defRPr kumimoji="1" lang="en-US" altLang="zh-TW" sz="1400" kern="1200" baseline="0" dirty="0" smtClean="0">
                <a:solidFill>
                  <a:schemeClr val="tx2"/>
                </a:solidFill>
                <a:latin typeface="Century Gothic" panose="020B0502020202020204" pitchFamily="34" charset="0"/>
                <a:ea typeface="+mn-ea"/>
                <a:cs typeface="+mn-cs"/>
              </a:defRPr>
            </a:lvl3pPr>
            <a:lvl4pPr marL="910800" indent="-228600">
              <a:lnSpc>
                <a:spcPct val="150000"/>
              </a:lnSpc>
              <a:spcBef>
                <a:spcPts val="0"/>
              </a:spcBef>
              <a:buFont typeface="Wingdings" charset="2"/>
              <a:buChar char="l"/>
              <a:defRPr sz="1400"/>
            </a:lvl4pPr>
            <a:lvl5pPr marL="914400" indent="-285750">
              <a:lnSpc>
                <a:spcPct val="150000"/>
              </a:lnSpc>
              <a:spcBef>
                <a:spcPts val="0"/>
              </a:spcBef>
              <a:buFont typeface="Arial"/>
              <a:buChar char="•"/>
              <a:defRPr sz="1400"/>
            </a:lvl5pPr>
            <a:lvl6pPr marL="914400" indent="284400">
              <a:lnSpc>
                <a:spcPct val="150000"/>
              </a:lnSpc>
              <a:spcBef>
                <a:spcPts val="0"/>
              </a:spcBef>
              <a:buClr>
                <a:srgbClr val="002060"/>
              </a:buClr>
              <a:buFont typeface="Wingdings" charset="2"/>
              <a:buChar char="ü"/>
              <a:defRPr sz="1400"/>
            </a:lvl6pPr>
          </a:lstStyle>
          <a:p>
            <a:r>
              <a:rPr kumimoji="1" lang="en-US" altLang="zh-TW" dirty="0"/>
              <a:t>Topic 1</a:t>
            </a:r>
          </a:p>
          <a:p>
            <a:endParaRPr kumimoji="1" lang="en-US" altLang="zh-TW" dirty="0"/>
          </a:p>
          <a:p>
            <a:r>
              <a:rPr kumimoji="1" lang="en-US" altLang="zh-TW" dirty="0"/>
              <a:t>Topic 2</a:t>
            </a:r>
          </a:p>
          <a:p>
            <a:endParaRPr kumimoji="1" lang="en-US" altLang="zh-TW" dirty="0"/>
          </a:p>
          <a:p>
            <a:r>
              <a:rPr kumimoji="1" lang="en-US" altLang="zh-TW" dirty="0"/>
              <a:t>Topic 3</a:t>
            </a:r>
          </a:p>
          <a:p>
            <a:endParaRPr kumimoji="1" lang="en-US" altLang="zh-TW" dirty="0"/>
          </a:p>
          <a:p>
            <a:r>
              <a:rPr kumimoji="1" lang="en-US" altLang="zh-TW" dirty="0"/>
              <a:t>Topic 4</a:t>
            </a:r>
          </a:p>
          <a:p>
            <a:pPr lvl="1"/>
            <a:r>
              <a:rPr kumimoji="1" lang="en-US" altLang="zh-TW" dirty="0"/>
              <a:t>Content goes here</a:t>
            </a:r>
          </a:p>
          <a:p>
            <a:pPr lvl="2"/>
            <a:r>
              <a:rPr kumimoji="1" lang="en-US" altLang="zh-TW" dirty="0"/>
              <a:t>Content goes here</a:t>
            </a:r>
          </a:p>
          <a:p>
            <a:pPr lvl="5"/>
            <a:r>
              <a:rPr kumimoji="1" lang="en-US" altLang="zh-TW" dirty="0"/>
              <a:t>Content goes here</a:t>
            </a:r>
          </a:p>
        </p:txBody>
      </p:sp>
    </p:spTree>
    <p:extLst>
      <p:ext uri="{BB962C8B-B14F-4D97-AF65-F5344CB8AC3E}">
        <p14:creationId xmlns:p14="http://schemas.microsoft.com/office/powerpoint/2010/main" val="1712369644"/>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9_Title, Subtitle and image">
    <p:bg>
      <p:bgRef idx="1001">
        <a:schemeClr val="bg1"/>
      </p:bgRef>
    </p:bg>
    <p:spTree>
      <p:nvGrpSpPr>
        <p:cNvPr id="1" name=""/>
        <p:cNvGrpSpPr/>
        <p:nvPr/>
      </p:nvGrpSpPr>
      <p:grpSpPr>
        <a:xfrm>
          <a:off x="0" y="0"/>
          <a:ext cx="0" cy="0"/>
          <a:chOff x="0" y="0"/>
          <a:chExt cx="0" cy="0"/>
        </a:xfrm>
      </p:grpSpPr>
      <p:pic>
        <p:nvPicPr>
          <p:cNvPr id="12" name="圖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77" y="-155552"/>
            <a:ext cx="12769419" cy="7182798"/>
          </a:xfrm>
          <a:prstGeom prst="rect">
            <a:avLst/>
          </a:prstGeom>
        </p:spPr>
      </p:pic>
      <p:sp>
        <p:nvSpPr>
          <p:cNvPr id="36" name="Picture Placeholder 2"/>
          <p:cNvSpPr>
            <a:spLocks noGrp="1"/>
          </p:cNvSpPr>
          <p:nvPr>
            <p:ph type="pic" idx="22" hasCustomPrompt="1"/>
          </p:nvPr>
        </p:nvSpPr>
        <p:spPr>
          <a:xfrm>
            <a:off x="5134488" y="1159672"/>
            <a:ext cx="3240000" cy="3600000"/>
          </a:xfrm>
          <a:prstGeom prst="rect">
            <a:avLst/>
          </a:prstGeom>
        </p:spPr>
        <p:txBody>
          <a:bodyPr anchor="ctr"/>
          <a:lstStyle>
            <a:lvl1pPr marL="0" indent="0" algn="ctr">
              <a:buNone/>
              <a:defRPr sz="1200" b="1" i="0">
                <a:latin typeface="Century Gothic"/>
                <a:cs typeface="Century Gothic"/>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 goes here</a:t>
            </a:r>
          </a:p>
        </p:txBody>
      </p:sp>
      <p:sp>
        <p:nvSpPr>
          <p:cNvPr id="25" name="文字版面配置區 8"/>
          <p:cNvSpPr>
            <a:spLocks noGrp="1"/>
          </p:cNvSpPr>
          <p:nvPr>
            <p:ph type="body" idx="23" hasCustomPrompt="1"/>
          </p:nvPr>
        </p:nvSpPr>
        <p:spPr>
          <a:xfrm>
            <a:off x="755651" y="988852"/>
            <a:ext cx="1170090" cy="396245"/>
          </a:xfrm>
          <a:prstGeom prst="rect">
            <a:avLst/>
          </a:prstGeom>
        </p:spPr>
        <p:txBody>
          <a:bodyPr lIns="0" rIns="0"/>
          <a:lstStyle>
            <a:lvl1pPr marL="0" indent="0">
              <a:buNone/>
              <a:defRPr sz="2000" b="1">
                <a:solidFill>
                  <a:schemeClr val="accent5"/>
                </a:solidFill>
                <a:latin typeface="Century Gothic" panose="020B0502020202020204" pitchFamily="34" charset="0"/>
              </a:defRPr>
            </a:lvl1pPr>
          </a:lstStyle>
          <a:p>
            <a:r>
              <a:rPr lang="en-US" altLang="zh-TW" dirty="0"/>
              <a:t>Title1</a:t>
            </a:r>
            <a:endParaRPr lang="zh-TW" altLang="en-US" dirty="0"/>
          </a:p>
        </p:txBody>
      </p:sp>
      <p:sp>
        <p:nvSpPr>
          <p:cNvPr id="26" name="文字版面配置區 8"/>
          <p:cNvSpPr>
            <a:spLocks noGrp="1"/>
          </p:cNvSpPr>
          <p:nvPr>
            <p:ph type="body" idx="20" hasCustomPrompt="1"/>
          </p:nvPr>
        </p:nvSpPr>
        <p:spPr>
          <a:xfrm>
            <a:off x="755651" y="2424351"/>
            <a:ext cx="1170090" cy="396245"/>
          </a:xfrm>
          <a:prstGeom prst="rect">
            <a:avLst/>
          </a:prstGeom>
        </p:spPr>
        <p:txBody>
          <a:bodyPr lIns="0" rIns="0"/>
          <a:lstStyle>
            <a:lvl1pPr marL="0" indent="0">
              <a:buNone/>
              <a:defRPr sz="2000" b="1">
                <a:solidFill>
                  <a:schemeClr val="accent5"/>
                </a:solidFill>
                <a:latin typeface="Century Gothic" panose="020B0502020202020204" pitchFamily="34" charset="0"/>
              </a:defRPr>
            </a:lvl1pPr>
          </a:lstStyle>
          <a:p>
            <a:r>
              <a:rPr lang="en-US" altLang="zh-TW" dirty="0"/>
              <a:t>Title2</a:t>
            </a:r>
            <a:endParaRPr lang="zh-TW" altLang="en-US" dirty="0"/>
          </a:p>
        </p:txBody>
      </p:sp>
      <p:sp>
        <p:nvSpPr>
          <p:cNvPr id="27" name="文字版面配置區 8"/>
          <p:cNvSpPr>
            <a:spLocks noGrp="1"/>
          </p:cNvSpPr>
          <p:nvPr>
            <p:ph type="body" idx="21" hasCustomPrompt="1"/>
          </p:nvPr>
        </p:nvSpPr>
        <p:spPr>
          <a:xfrm>
            <a:off x="755651" y="3852807"/>
            <a:ext cx="1170090" cy="396245"/>
          </a:xfrm>
          <a:prstGeom prst="rect">
            <a:avLst/>
          </a:prstGeom>
        </p:spPr>
        <p:txBody>
          <a:bodyPr lIns="0" rIns="0"/>
          <a:lstStyle>
            <a:lvl1pPr marL="0" indent="0">
              <a:buNone/>
              <a:defRPr sz="2000" b="1">
                <a:solidFill>
                  <a:schemeClr val="accent5"/>
                </a:solidFill>
                <a:latin typeface="Century Gothic" panose="020B0502020202020204" pitchFamily="34" charset="0"/>
              </a:defRPr>
            </a:lvl1pPr>
          </a:lstStyle>
          <a:p>
            <a:r>
              <a:rPr lang="en-US" altLang="zh-TW" dirty="0"/>
              <a:t>Title3</a:t>
            </a:r>
            <a:endParaRPr lang="zh-TW" altLang="en-US" dirty="0"/>
          </a:p>
        </p:txBody>
      </p:sp>
      <p:sp>
        <p:nvSpPr>
          <p:cNvPr id="28" name="Text Placeholder 2"/>
          <p:cNvSpPr>
            <a:spLocks noGrp="1"/>
          </p:cNvSpPr>
          <p:nvPr>
            <p:ph type="body" idx="25" hasCustomPrompt="1"/>
          </p:nvPr>
        </p:nvSpPr>
        <p:spPr>
          <a:xfrm>
            <a:off x="755651" y="1400039"/>
            <a:ext cx="3813174" cy="553998"/>
          </a:xfrm>
          <a:prstGeom prst="rect">
            <a:avLst/>
          </a:prstGeom>
        </p:spPr>
        <p:txBody>
          <a:bodyPr wrap="square" lIns="0" tIns="0" rIns="0" anchor="t">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500" b="0" i="0" baseline="0">
                <a:solidFill>
                  <a:schemeClr val="tx2"/>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Statement, sentence quote goes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altLang="zh-TW" dirty="0"/>
              <a:t>Statement, sentence quote goes here</a:t>
            </a:r>
          </a:p>
        </p:txBody>
      </p:sp>
      <p:sp>
        <p:nvSpPr>
          <p:cNvPr id="29" name="Text Placeholder 2"/>
          <p:cNvSpPr>
            <a:spLocks noGrp="1"/>
          </p:cNvSpPr>
          <p:nvPr>
            <p:ph type="body" idx="26" hasCustomPrompt="1"/>
          </p:nvPr>
        </p:nvSpPr>
        <p:spPr>
          <a:xfrm>
            <a:off x="755651" y="2833602"/>
            <a:ext cx="3813174" cy="553998"/>
          </a:xfrm>
          <a:prstGeom prst="rect">
            <a:avLst/>
          </a:prstGeom>
        </p:spPr>
        <p:txBody>
          <a:bodyPr wrap="square" lIns="0" tIns="0" rIns="0" anchor="t">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500" b="0" i="0" baseline="0">
                <a:solidFill>
                  <a:schemeClr val="tx2"/>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Statement, sentence quote goes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altLang="zh-TW" dirty="0"/>
              <a:t>Statement, sentence quote goes here</a:t>
            </a:r>
          </a:p>
        </p:txBody>
      </p:sp>
      <p:sp>
        <p:nvSpPr>
          <p:cNvPr id="30" name="Text Placeholder 2"/>
          <p:cNvSpPr>
            <a:spLocks noGrp="1"/>
          </p:cNvSpPr>
          <p:nvPr>
            <p:ph type="body" idx="27" hasCustomPrompt="1"/>
          </p:nvPr>
        </p:nvSpPr>
        <p:spPr>
          <a:xfrm>
            <a:off x="755651" y="4260890"/>
            <a:ext cx="3813174" cy="553998"/>
          </a:xfrm>
          <a:prstGeom prst="rect">
            <a:avLst/>
          </a:prstGeom>
        </p:spPr>
        <p:txBody>
          <a:bodyPr wrap="square" lIns="0" tIns="0" rIns="0" anchor="t">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500" b="0" i="0" baseline="0">
                <a:solidFill>
                  <a:schemeClr val="tx2"/>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Statement, sentence quote goes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GB" altLang="zh-TW" dirty="0"/>
              <a:t>Statement, sentence quote goes here</a:t>
            </a:r>
          </a:p>
        </p:txBody>
      </p:sp>
      <p:sp>
        <p:nvSpPr>
          <p:cNvPr id="31" name="Title 1"/>
          <p:cNvSpPr>
            <a:spLocks noGrp="1"/>
          </p:cNvSpPr>
          <p:nvPr>
            <p:ph type="ctrTitle" hasCustomPrompt="1"/>
          </p:nvPr>
        </p:nvSpPr>
        <p:spPr>
          <a:xfrm>
            <a:off x="752475" y="284553"/>
            <a:ext cx="7639050"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Content Page</a:t>
            </a:r>
          </a:p>
        </p:txBody>
      </p:sp>
      <p:sp>
        <p:nvSpPr>
          <p:cNvPr id="16"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1252375962"/>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Roadmap 2">
    <p:bg>
      <p:bgRef idx="1001">
        <a:schemeClr val="bg1"/>
      </p:bgRef>
    </p:bg>
    <p:spTree>
      <p:nvGrpSpPr>
        <p:cNvPr id="1" name=""/>
        <p:cNvGrpSpPr/>
        <p:nvPr/>
      </p:nvGrpSpPr>
      <p:grpSpPr>
        <a:xfrm>
          <a:off x="0" y="0"/>
          <a:ext cx="0" cy="0"/>
          <a:chOff x="0" y="0"/>
          <a:chExt cx="0" cy="0"/>
        </a:xfrm>
      </p:grpSpPr>
      <p:pic>
        <p:nvPicPr>
          <p:cNvPr id="14" name="圖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77" y="-155552"/>
            <a:ext cx="12769419" cy="7182798"/>
          </a:xfrm>
          <a:prstGeom prst="rect">
            <a:avLst/>
          </a:prstGeom>
        </p:spPr>
      </p:pic>
      <p:cxnSp>
        <p:nvCxnSpPr>
          <p:cNvPr id="79" name="直線接點 78"/>
          <p:cNvCxnSpPr/>
          <p:nvPr userDrawn="1"/>
        </p:nvCxnSpPr>
        <p:spPr>
          <a:xfrm>
            <a:off x="0" y="2804689"/>
            <a:ext cx="8625384" cy="28015"/>
          </a:xfrm>
          <a:prstGeom prst="line">
            <a:avLst/>
          </a:prstGeom>
          <a:ln w="57150" cmpd="sng">
            <a:solidFill>
              <a:schemeClr val="accent5"/>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755651" y="288312"/>
            <a:ext cx="7629525"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Roadmap 2</a:t>
            </a:r>
          </a:p>
        </p:txBody>
      </p:sp>
      <p:sp>
        <p:nvSpPr>
          <p:cNvPr id="2" name="橢圓 1"/>
          <p:cNvSpPr>
            <a:spLocks/>
          </p:cNvSpPr>
          <p:nvPr userDrawn="1"/>
        </p:nvSpPr>
        <p:spPr>
          <a:xfrm>
            <a:off x="480081" y="2472704"/>
            <a:ext cx="720000" cy="720000"/>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6" name="Text Placeholder 2"/>
          <p:cNvSpPr>
            <a:spLocks noGrp="1"/>
          </p:cNvSpPr>
          <p:nvPr>
            <p:ph type="body" idx="45" hasCustomPrompt="1"/>
          </p:nvPr>
        </p:nvSpPr>
        <p:spPr>
          <a:xfrm>
            <a:off x="372928" y="2711183"/>
            <a:ext cx="891039" cy="233397"/>
          </a:xfrm>
          <a:prstGeom prst="rect">
            <a:avLst/>
          </a:prstGeom>
        </p:spPr>
        <p:txBody>
          <a:bodyPr wrap="square" lIns="0" tIns="0" rIns="0" bIns="0" anchor="t">
            <a:spAutoFit/>
          </a:bodyPr>
          <a:lstStyle>
            <a:lvl1pPr marL="0" indent="0" algn="ctr">
              <a:lnSpc>
                <a:spcPct val="110000"/>
              </a:lnSpc>
              <a:buNone/>
              <a:defRPr sz="1400" b="1" i="0" baseline="0">
                <a:solidFill>
                  <a:srgbClr val="FFFFFF"/>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Q1’16</a:t>
            </a:r>
          </a:p>
        </p:txBody>
      </p:sp>
      <p:sp>
        <p:nvSpPr>
          <p:cNvPr id="80" name="橢圓 79"/>
          <p:cNvSpPr>
            <a:spLocks/>
          </p:cNvSpPr>
          <p:nvPr userDrawn="1"/>
        </p:nvSpPr>
        <p:spPr>
          <a:xfrm>
            <a:off x="7374149" y="2472704"/>
            <a:ext cx="710106" cy="717933"/>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81" name="Text Placeholder 2"/>
          <p:cNvSpPr>
            <a:spLocks noGrp="1"/>
          </p:cNvSpPr>
          <p:nvPr>
            <p:ph type="body" idx="46" hasCustomPrompt="1"/>
          </p:nvPr>
        </p:nvSpPr>
        <p:spPr>
          <a:xfrm>
            <a:off x="7266996" y="2731978"/>
            <a:ext cx="891039" cy="233397"/>
          </a:xfrm>
          <a:prstGeom prst="rect">
            <a:avLst/>
          </a:prstGeom>
        </p:spPr>
        <p:txBody>
          <a:bodyPr wrap="square" lIns="0" tIns="0" rIns="0" bIns="0" anchor="t">
            <a:spAutoFit/>
          </a:bodyPr>
          <a:lstStyle>
            <a:lvl1pPr marL="0" indent="0" algn="ctr">
              <a:lnSpc>
                <a:spcPct val="110000"/>
              </a:lnSpc>
              <a:buNone/>
              <a:defRPr sz="1400" b="1" i="0" baseline="0">
                <a:solidFill>
                  <a:srgbClr val="FFFFFF"/>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Q4’16</a:t>
            </a:r>
          </a:p>
        </p:txBody>
      </p:sp>
      <p:sp>
        <p:nvSpPr>
          <p:cNvPr id="82" name="橢圓 81"/>
          <p:cNvSpPr>
            <a:spLocks/>
          </p:cNvSpPr>
          <p:nvPr userDrawn="1"/>
        </p:nvSpPr>
        <p:spPr>
          <a:xfrm>
            <a:off x="2237231" y="2445722"/>
            <a:ext cx="710106" cy="717933"/>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83" name="Text Placeholder 2"/>
          <p:cNvSpPr>
            <a:spLocks noGrp="1"/>
          </p:cNvSpPr>
          <p:nvPr>
            <p:ph type="body" idx="47" hasCustomPrompt="1"/>
          </p:nvPr>
        </p:nvSpPr>
        <p:spPr>
          <a:xfrm>
            <a:off x="2130078" y="2689111"/>
            <a:ext cx="891039" cy="233397"/>
          </a:xfrm>
          <a:prstGeom prst="rect">
            <a:avLst/>
          </a:prstGeom>
        </p:spPr>
        <p:txBody>
          <a:bodyPr wrap="square" lIns="0" tIns="0" rIns="0" bIns="0" anchor="t">
            <a:spAutoFit/>
          </a:bodyPr>
          <a:lstStyle>
            <a:lvl1pPr marL="0" indent="0" algn="ctr">
              <a:lnSpc>
                <a:spcPct val="110000"/>
              </a:lnSpc>
              <a:buNone/>
              <a:defRPr sz="1400" b="1" i="0" baseline="0">
                <a:solidFill>
                  <a:srgbClr val="FFFFFF"/>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Q2’16</a:t>
            </a:r>
          </a:p>
        </p:txBody>
      </p:sp>
      <p:sp>
        <p:nvSpPr>
          <p:cNvPr id="84" name="橢圓 83"/>
          <p:cNvSpPr>
            <a:spLocks/>
          </p:cNvSpPr>
          <p:nvPr userDrawn="1"/>
        </p:nvSpPr>
        <p:spPr>
          <a:xfrm>
            <a:off x="5718236" y="2472704"/>
            <a:ext cx="710106" cy="717933"/>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85" name="Text Placeholder 2"/>
          <p:cNvSpPr>
            <a:spLocks noGrp="1"/>
          </p:cNvSpPr>
          <p:nvPr>
            <p:ph type="body" idx="48" hasCustomPrompt="1"/>
          </p:nvPr>
        </p:nvSpPr>
        <p:spPr>
          <a:xfrm>
            <a:off x="5611083" y="2709905"/>
            <a:ext cx="891039" cy="233397"/>
          </a:xfrm>
          <a:prstGeom prst="rect">
            <a:avLst/>
          </a:prstGeom>
        </p:spPr>
        <p:txBody>
          <a:bodyPr wrap="square" lIns="0" tIns="0" rIns="0" bIns="0" anchor="t">
            <a:spAutoFit/>
          </a:bodyPr>
          <a:lstStyle>
            <a:lvl1pPr marL="0" indent="0" algn="ctr">
              <a:lnSpc>
                <a:spcPct val="110000"/>
              </a:lnSpc>
              <a:buNone/>
              <a:defRPr sz="1400" b="1" i="0" baseline="0">
                <a:solidFill>
                  <a:srgbClr val="FFFFFF"/>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ltLang="zh-TW" dirty="0"/>
              <a:t>Q3’16</a:t>
            </a:r>
          </a:p>
        </p:txBody>
      </p:sp>
      <p:sp>
        <p:nvSpPr>
          <p:cNvPr id="16"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4138217413"/>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9_Roadmap 1">
    <p:bg>
      <p:bgRef idx="1001">
        <a:schemeClr val="bg1"/>
      </p:bgRef>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55651" y="288312"/>
            <a:ext cx="7629525"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US" dirty="0"/>
              <a:t>Roadmap 1-1</a:t>
            </a:r>
          </a:p>
        </p:txBody>
      </p:sp>
      <p:sp>
        <p:nvSpPr>
          <p:cNvPr id="16"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cxnSp>
        <p:nvCxnSpPr>
          <p:cNvPr id="14" name="直線接點 13"/>
          <p:cNvCxnSpPr/>
          <p:nvPr userDrawn="1"/>
        </p:nvCxnSpPr>
        <p:spPr>
          <a:xfrm>
            <a:off x="0" y="2829037"/>
            <a:ext cx="9144000" cy="26898"/>
          </a:xfrm>
          <a:prstGeom prst="line">
            <a:avLst/>
          </a:prstGeom>
          <a:ln w="57150" cmpd="sng">
            <a:solidFill>
              <a:schemeClr val="accent5"/>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5" name="橢圓 14"/>
          <p:cNvSpPr>
            <a:spLocks/>
          </p:cNvSpPr>
          <p:nvPr userDrawn="1"/>
        </p:nvSpPr>
        <p:spPr>
          <a:xfrm>
            <a:off x="521723" y="2463034"/>
            <a:ext cx="793750" cy="793778"/>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sz="2205"/>
          </a:p>
        </p:txBody>
      </p:sp>
      <p:sp>
        <p:nvSpPr>
          <p:cNvPr id="17" name="Text Placeholder 2"/>
          <p:cNvSpPr>
            <a:spLocks noGrp="1"/>
          </p:cNvSpPr>
          <p:nvPr>
            <p:ph type="body" idx="45" hasCustomPrompt="1"/>
          </p:nvPr>
        </p:nvSpPr>
        <p:spPr>
          <a:xfrm>
            <a:off x="403595" y="2725950"/>
            <a:ext cx="982309" cy="261162"/>
          </a:xfrm>
          <a:prstGeom prst="rect">
            <a:avLst/>
          </a:prstGeom>
        </p:spPr>
        <p:txBody>
          <a:bodyPr wrap="square" lIns="0" tIns="0" rIns="0" bIns="0" anchor="t">
            <a:spAutoFit/>
          </a:bodyPr>
          <a:lstStyle>
            <a:lvl1pPr marL="0" indent="0" algn="ctr">
              <a:lnSpc>
                <a:spcPct val="110000"/>
              </a:lnSpc>
              <a:buNone/>
              <a:defRPr sz="1543" b="1" i="0" baseline="0">
                <a:solidFill>
                  <a:srgbClr val="FFFFFF"/>
                </a:solidFill>
                <a:latin typeface="Century Gothic"/>
                <a:cs typeface="Century Gothic"/>
              </a:defRPr>
            </a:lvl1pPr>
            <a:lvl2pPr marL="504017" indent="0">
              <a:buNone/>
              <a:defRPr sz="1984">
                <a:solidFill>
                  <a:schemeClr val="tx1">
                    <a:tint val="75000"/>
                  </a:schemeClr>
                </a:solidFill>
              </a:defRPr>
            </a:lvl2pPr>
            <a:lvl3pPr marL="1008035" indent="0">
              <a:buNone/>
              <a:defRPr sz="1764">
                <a:solidFill>
                  <a:schemeClr val="tx1">
                    <a:tint val="75000"/>
                  </a:schemeClr>
                </a:solidFill>
              </a:defRPr>
            </a:lvl3pPr>
            <a:lvl4pPr marL="1512052" indent="0">
              <a:buNone/>
              <a:defRPr sz="1543">
                <a:solidFill>
                  <a:schemeClr val="tx1">
                    <a:tint val="75000"/>
                  </a:schemeClr>
                </a:solidFill>
              </a:defRPr>
            </a:lvl4pPr>
            <a:lvl5pPr marL="2016069" indent="0">
              <a:buNone/>
              <a:defRPr sz="1543">
                <a:solidFill>
                  <a:schemeClr val="tx1">
                    <a:tint val="75000"/>
                  </a:schemeClr>
                </a:solidFill>
              </a:defRPr>
            </a:lvl5pPr>
            <a:lvl6pPr marL="2520086" indent="0">
              <a:buNone/>
              <a:defRPr sz="1543">
                <a:solidFill>
                  <a:schemeClr val="tx1">
                    <a:tint val="75000"/>
                  </a:schemeClr>
                </a:solidFill>
              </a:defRPr>
            </a:lvl6pPr>
            <a:lvl7pPr marL="3024104" indent="0">
              <a:buNone/>
              <a:defRPr sz="1543">
                <a:solidFill>
                  <a:schemeClr val="tx1">
                    <a:tint val="75000"/>
                  </a:schemeClr>
                </a:solidFill>
              </a:defRPr>
            </a:lvl7pPr>
            <a:lvl8pPr marL="3528121" indent="0">
              <a:buNone/>
              <a:defRPr sz="1543">
                <a:solidFill>
                  <a:schemeClr val="tx1">
                    <a:tint val="75000"/>
                  </a:schemeClr>
                </a:solidFill>
              </a:defRPr>
            </a:lvl8pPr>
            <a:lvl9pPr marL="4032138" indent="0">
              <a:buNone/>
              <a:defRPr sz="1543">
                <a:solidFill>
                  <a:schemeClr val="tx1">
                    <a:tint val="75000"/>
                  </a:schemeClr>
                </a:solidFill>
              </a:defRPr>
            </a:lvl9pPr>
          </a:lstStyle>
          <a:p>
            <a:pPr lvl="0"/>
            <a:r>
              <a:rPr lang="en-GB" altLang="zh-TW" dirty="0"/>
              <a:t>Q1’16</a:t>
            </a:r>
          </a:p>
        </p:txBody>
      </p:sp>
      <p:sp>
        <p:nvSpPr>
          <p:cNvPr id="19" name="橢圓 18"/>
          <p:cNvSpPr>
            <a:spLocks/>
          </p:cNvSpPr>
          <p:nvPr userDrawn="1"/>
        </p:nvSpPr>
        <p:spPr>
          <a:xfrm>
            <a:off x="7874767" y="2463034"/>
            <a:ext cx="782843" cy="791499"/>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sz="2205"/>
          </a:p>
        </p:txBody>
      </p:sp>
      <p:sp>
        <p:nvSpPr>
          <p:cNvPr id="20" name="Text Placeholder 2"/>
          <p:cNvSpPr>
            <a:spLocks noGrp="1"/>
          </p:cNvSpPr>
          <p:nvPr>
            <p:ph type="body" idx="46" hasCustomPrompt="1"/>
          </p:nvPr>
        </p:nvSpPr>
        <p:spPr>
          <a:xfrm>
            <a:off x="7756639" y="2748876"/>
            <a:ext cx="982309" cy="261162"/>
          </a:xfrm>
          <a:prstGeom prst="rect">
            <a:avLst/>
          </a:prstGeom>
        </p:spPr>
        <p:txBody>
          <a:bodyPr wrap="square" lIns="0" tIns="0" rIns="0" bIns="0" anchor="t">
            <a:spAutoFit/>
          </a:bodyPr>
          <a:lstStyle>
            <a:lvl1pPr marL="0" indent="0" algn="ctr">
              <a:lnSpc>
                <a:spcPct val="110000"/>
              </a:lnSpc>
              <a:buNone/>
              <a:defRPr sz="1543" b="1" i="0" baseline="0">
                <a:solidFill>
                  <a:srgbClr val="FFFFFF"/>
                </a:solidFill>
                <a:latin typeface="Century Gothic"/>
                <a:cs typeface="Century Gothic"/>
              </a:defRPr>
            </a:lvl1pPr>
            <a:lvl2pPr marL="504017" indent="0">
              <a:buNone/>
              <a:defRPr sz="1984">
                <a:solidFill>
                  <a:schemeClr val="tx1">
                    <a:tint val="75000"/>
                  </a:schemeClr>
                </a:solidFill>
              </a:defRPr>
            </a:lvl2pPr>
            <a:lvl3pPr marL="1008035" indent="0">
              <a:buNone/>
              <a:defRPr sz="1764">
                <a:solidFill>
                  <a:schemeClr val="tx1">
                    <a:tint val="75000"/>
                  </a:schemeClr>
                </a:solidFill>
              </a:defRPr>
            </a:lvl3pPr>
            <a:lvl4pPr marL="1512052" indent="0">
              <a:buNone/>
              <a:defRPr sz="1543">
                <a:solidFill>
                  <a:schemeClr val="tx1">
                    <a:tint val="75000"/>
                  </a:schemeClr>
                </a:solidFill>
              </a:defRPr>
            </a:lvl4pPr>
            <a:lvl5pPr marL="2016069" indent="0">
              <a:buNone/>
              <a:defRPr sz="1543">
                <a:solidFill>
                  <a:schemeClr val="tx1">
                    <a:tint val="75000"/>
                  </a:schemeClr>
                </a:solidFill>
              </a:defRPr>
            </a:lvl5pPr>
            <a:lvl6pPr marL="2520086" indent="0">
              <a:buNone/>
              <a:defRPr sz="1543">
                <a:solidFill>
                  <a:schemeClr val="tx1">
                    <a:tint val="75000"/>
                  </a:schemeClr>
                </a:solidFill>
              </a:defRPr>
            </a:lvl6pPr>
            <a:lvl7pPr marL="3024104" indent="0">
              <a:buNone/>
              <a:defRPr sz="1543">
                <a:solidFill>
                  <a:schemeClr val="tx1">
                    <a:tint val="75000"/>
                  </a:schemeClr>
                </a:solidFill>
              </a:defRPr>
            </a:lvl7pPr>
            <a:lvl8pPr marL="3528121" indent="0">
              <a:buNone/>
              <a:defRPr sz="1543">
                <a:solidFill>
                  <a:schemeClr val="tx1">
                    <a:tint val="75000"/>
                  </a:schemeClr>
                </a:solidFill>
              </a:defRPr>
            </a:lvl8pPr>
            <a:lvl9pPr marL="4032138" indent="0">
              <a:buNone/>
              <a:defRPr sz="1543">
                <a:solidFill>
                  <a:schemeClr val="tx1">
                    <a:tint val="75000"/>
                  </a:schemeClr>
                </a:solidFill>
              </a:defRPr>
            </a:lvl9pPr>
          </a:lstStyle>
          <a:p>
            <a:pPr lvl="0"/>
            <a:r>
              <a:rPr lang="en-GB" altLang="zh-TW" dirty="0"/>
              <a:t>Q4’16</a:t>
            </a:r>
          </a:p>
        </p:txBody>
      </p:sp>
      <p:sp>
        <p:nvSpPr>
          <p:cNvPr id="21" name="橢圓 20"/>
          <p:cNvSpPr>
            <a:spLocks/>
          </p:cNvSpPr>
          <p:nvPr userDrawn="1"/>
        </p:nvSpPr>
        <p:spPr>
          <a:xfrm>
            <a:off x="3308762" y="2433288"/>
            <a:ext cx="782843" cy="791499"/>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sz="2205"/>
          </a:p>
        </p:txBody>
      </p:sp>
      <p:sp>
        <p:nvSpPr>
          <p:cNvPr id="22" name="Text Placeholder 2"/>
          <p:cNvSpPr>
            <a:spLocks noGrp="1"/>
          </p:cNvSpPr>
          <p:nvPr>
            <p:ph type="body" idx="47" hasCustomPrompt="1"/>
          </p:nvPr>
        </p:nvSpPr>
        <p:spPr>
          <a:xfrm>
            <a:off x="3190634" y="2701616"/>
            <a:ext cx="982309" cy="261162"/>
          </a:xfrm>
          <a:prstGeom prst="rect">
            <a:avLst/>
          </a:prstGeom>
        </p:spPr>
        <p:txBody>
          <a:bodyPr wrap="square" lIns="0" tIns="0" rIns="0" bIns="0" anchor="t">
            <a:spAutoFit/>
          </a:bodyPr>
          <a:lstStyle>
            <a:lvl1pPr marL="0" indent="0" algn="ctr">
              <a:lnSpc>
                <a:spcPct val="110000"/>
              </a:lnSpc>
              <a:buNone/>
              <a:defRPr sz="1543" b="1" i="0" baseline="0">
                <a:solidFill>
                  <a:srgbClr val="FFFFFF"/>
                </a:solidFill>
                <a:latin typeface="Century Gothic"/>
                <a:cs typeface="Century Gothic"/>
              </a:defRPr>
            </a:lvl1pPr>
            <a:lvl2pPr marL="504017" indent="0">
              <a:buNone/>
              <a:defRPr sz="1984">
                <a:solidFill>
                  <a:schemeClr val="tx1">
                    <a:tint val="75000"/>
                  </a:schemeClr>
                </a:solidFill>
              </a:defRPr>
            </a:lvl2pPr>
            <a:lvl3pPr marL="1008035" indent="0">
              <a:buNone/>
              <a:defRPr sz="1764">
                <a:solidFill>
                  <a:schemeClr val="tx1">
                    <a:tint val="75000"/>
                  </a:schemeClr>
                </a:solidFill>
              </a:defRPr>
            </a:lvl3pPr>
            <a:lvl4pPr marL="1512052" indent="0">
              <a:buNone/>
              <a:defRPr sz="1543">
                <a:solidFill>
                  <a:schemeClr val="tx1">
                    <a:tint val="75000"/>
                  </a:schemeClr>
                </a:solidFill>
              </a:defRPr>
            </a:lvl4pPr>
            <a:lvl5pPr marL="2016069" indent="0">
              <a:buNone/>
              <a:defRPr sz="1543">
                <a:solidFill>
                  <a:schemeClr val="tx1">
                    <a:tint val="75000"/>
                  </a:schemeClr>
                </a:solidFill>
              </a:defRPr>
            </a:lvl5pPr>
            <a:lvl6pPr marL="2520086" indent="0">
              <a:buNone/>
              <a:defRPr sz="1543">
                <a:solidFill>
                  <a:schemeClr val="tx1">
                    <a:tint val="75000"/>
                  </a:schemeClr>
                </a:solidFill>
              </a:defRPr>
            </a:lvl6pPr>
            <a:lvl7pPr marL="3024104" indent="0">
              <a:buNone/>
              <a:defRPr sz="1543">
                <a:solidFill>
                  <a:schemeClr val="tx1">
                    <a:tint val="75000"/>
                  </a:schemeClr>
                </a:solidFill>
              </a:defRPr>
            </a:lvl7pPr>
            <a:lvl8pPr marL="3528121" indent="0">
              <a:buNone/>
              <a:defRPr sz="1543">
                <a:solidFill>
                  <a:schemeClr val="tx1">
                    <a:tint val="75000"/>
                  </a:schemeClr>
                </a:solidFill>
              </a:defRPr>
            </a:lvl8pPr>
            <a:lvl9pPr marL="4032138" indent="0">
              <a:buNone/>
              <a:defRPr sz="1543">
                <a:solidFill>
                  <a:schemeClr val="tx1">
                    <a:tint val="75000"/>
                  </a:schemeClr>
                </a:solidFill>
              </a:defRPr>
            </a:lvl9pPr>
          </a:lstStyle>
          <a:p>
            <a:pPr lvl="0"/>
            <a:r>
              <a:rPr lang="en-GB" altLang="zh-TW" dirty="0"/>
              <a:t>Q2’16</a:t>
            </a:r>
          </a:p>
        </p:txBody>
      </p:sp>
      <p:sp>
        <p:nvSpPr>
          <p:cNvPr id="23" name="橢圓 22"/>
          <p:cNvSpPr>
            <a:spLocks/>
          </p:cNvSpPr>
          <p:nvPr userDrawn="1"/>
        </p:nvSpPr>
        <p:spPr>
          <a:xfrm>
            <a:off x="6111472" y="2463034"/>
            <a:ext cx="782843" cy="791499"/>
          </a:xfrm>
          <a:prstGeom prst="ellipse">
            <a:avLst/>
          </a:prstGeom>
          <a:solidFill>
            <a:schemeClr val="accent5"/>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sz="2205"/>
          </a:p>
        </p:txBody>
      </p:sp>
      <p:sp>
        <p:nvSpPr>
          <p:cNvPr id="24" name="Text Placeholder 2"/>
          <p:cNvSpPr>
            <a:spLocks noGrp="1"/>
          </p:cNvSpPr>
          <p:nvPr>
            <p:ph type="body" idx="48" hasCustomPrompt="1"/>
          </p:nvPr>
        </p:nvSpPr>
        <p:spPr>
          <a:xfrm>
            <a:off x="5993343" y="2724541"/>
            <a:ext cx="982309" cy="261162"/>
          </a:xfrm>
          <a:prstGeom prst="rect">
            <a:avLst/>
          </a:prstGeom>
        </p:spPr>
        <p:txBody>
          <a:bodyPr wrap="square" lIns="0" tIns="0" rIns="0" bIns="0" anchor="t">
            <a:spAutoFit/>
          </a:bodyPr>
          <a:lstStyle>
            <a:lvl1pPr marL="0" indent="0" algn="ctr">
              <a:lnSpc>
                <a:spcPct val="110000"/>
              </a:lnSpc>
              <a:buNone/>
              <a:defRPr sz="1543" b="1" i="0" baseline="0">
                <a:solidFill>
                  <a:srgbClr val="FFFFFF"/>
                </a:solidFill>
                <a:latin typeface="Century Gothic"/>
                <a:cs typeface="Century Gothic"/>
              </a:defRPr>
            </a:lvl1pPr>
            <a:lvl2pPr marL="504017" indent="0">
              <a:buNone/>
              <a:defRPr sz="1984">
                <a:solidFill>
                  <a:schemeClr val="tx1">
                    <a:tint val="75000"/>
                  </a:schemeClr>
                </a:solidFill>
              </a:defRPr>
            </a:lvl2pPr>
            <a:lvl3pPr marL="1008035" indent="0">
              <a:buNone/>
              <a:defRPr sz="1764">
                <a:solidFill>
                  <a:schemeClr val="tx1">
                    <a:tint val="75000"/>
                  </a:schemeClr>
                </a:solidFill>
              </a:defRPr>
            </a:lvl3pPr>
            <a:lvl4pPr marL="1512052" indent="0">
              <a:buNone/>
              <a:defRPr sz="1543">
                <a:solidFill>
                  <a:schemeClr val="tx1">
                    <a:tint val="75000"/>
                  </a:schemeClr>
                </a:solidFill>
              </a:defRPr>
            </a:lvl4pPr>
            <a:lvl5pPr marL="2016069" indent="0">
              <a:buNone/>
              <a:defRPr sz="1543">
                <a:solidFill>
                  <a:schemeClr val="tx1">
                    <a:tint val="75000"/>
                  </a:schemeClr>
                </a:solidFill>
              </a:defRPr>
            </a:lvl5pPr>
            <a:lvl6pPr marL="2520086" indent="0">
              <a:buNone/>
              <a:defRPr sz="1543">
                <a:solidFill>
                  <a:schemeClr val="tx1">
                    <a:tint val="75000"/>
                  </a:schemeClr>
                </a:solidFill>
              </a:defRPr>
            </a:lvl6pPr>
            <a:lvl7pPr marL="3024104" indent="0">
              <a:buNone/>
              <a:defRPr sz="1543">
                <a:solidFill>
                  <a:schemeClr val="tx1">
                    <a:tint val="75000"/>
                  </a:schemeClr>
                </a:solidFill>
              </a:defRPr>
            </a:lvl7pPr>
            <a:lvl8pPr marL="3528121" indent="0">
              <a:buNone/>
              <a:defRPr sz="1543">
                <a:solidFill>
                  <a:schemeClr val="tx1">
                    <a:tint val="75000"/>
                  </a:schemeClr>
                </a:solidFill>
              </a:defRPr>
            </a:lvl8pPr>
            <a:lvl9pPr marL="4032138" indent="0">
              <a:buNone/>
              <a:defRPr sz="1543">
                <a:solidFill>
                  <a:schemeClr val="tx1">
                    <a:tint val="75000"/>
                  </a:schemeClr>
                </a:solidFill>
              </a:defRPr>
            </a:lvl9pPr>
          </a:lstStyle>
          <a:p>
            <a:pPr lvl="0"/>
            <a:r>
              <a:rPr lang="en-GB" altLang="zh-TW" dirty="0"/>
              <a:t>Q3’16</a:t>
            </a:r>
          </a:p>
        </p:txBody>
      </p:sp>
      <p:pic>
        <p:nvPicPr>
          <p:cNvPr id="25" name="圖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77" y="-155552"/>
            <a:ext cx="12769419" cy="7182798"/>
          </a:xfrm>
          <a:prstGeom prst="rect">
            <a:avLst/>
          </a:prstGeom>
        </p:spPr>
      </p:pic>
    </p:spTree>
    <p:extLst>
      <p:ext uri="{BB962C8B-B14F-4D97-AF65-F5344CB8AC3E}">
        <p14:creationId xmlns:p14="http://schemas.microsoft.com/office/powerpoint/2010/main" val="3237063709"/>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1_Blank">
    <p:bg>
      <p:bgRef idx="1001">
        <a:schemeClr val="bg1"/>
      </p:bgRef>
    </p:bg>
    <p:spTree>
      <p:nvGrpSpPr>
        <p:cNvPr id="1" name=""/>
        <p:cNvGrpSpPr/>
        <p:nvPr/>
      </p:nvGrpSpPr>
      <p:grpSpPr>
        <a:xfrm>
          <a:off x="0" y="0"/>
          <a:ext cx="0" cy="0"/>
          <a:chOff x="0" y="0"/>
          <a:chExt cx="0" cy="0"/>
        </a:xfrm>
      </p:grpSpPr>
      <p:pic>
        <p:nvPicPr>
          <p:cNvPr id="5" name="圖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77" y="-155552"/>
            <a:ext cx="12769419" cy="7182798"/>
          </a:xfrm>
          <a:prstGeom prst="rect">
            <a:avLst/>
          </a:prstGeom>
        </p:spPr>
      </p:pic>
      <p:sp>
        <p:nvSpPr>
          <p:cNvPr id="19"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1848517267"/>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1_Ending page with black logo">
    <p:bg>
      <p:bgPr>
        <a:solidFill>
          <a:schemeClr val="accent2"/>
        </a:solidFill>
        <a:effectLst/>
      </p:bgPr>
    </p:bg>
    <p:spTree>
      <p:nvGrpSpPr>
        <p:cNvPr id="1" name=""/>
        <p:cNvGrpSpPr/>
        <p:nvPr/>
      </p:nvGrpSpPr>
      <p:grpSpPr>
        <a:xfrm>
          <a:off x="0" y="0"/>
          <a:ext cx="0" cy="0"/>
          <a:chOff x="0" y="0"/>
          <a:chExt cx="0" cy="0"/>
        </a:xfrm>
      </p:grpSpPr>
      <p:pic>
        <p:nvPicPr>
          <p:cNvPr id="5" name="Picture 2" descr="NCTU_ICON_512px – 體育室"/>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10011" y="1709761"/>
            <a:ext cx="1723978" cy="172397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25245518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1_Ending page with white logo">
    <p:bg>
      <p:bgPr>
        <a:solidFill>
          <a:schemeClr val="accent2"/>
        </a:solidFill>
        <a:effectLst/>
      </p:bgPr>
    </p:bg>
    <p:spTree>
      <p:nvGrpSpPr>
        <p:cNvPr id="1" name=""/>
        <p:cNvGrpSpPr/>
        <p:nvPr/>
      </p:nvGrpSpPr>
      <p:grpSpPr>
        <a:xfrm>
          <a:off x="0" y="0"/>
          <a:ext cx="0" cy="0"/>
          <a:chOff x="0" y="0"/>
          <a:chExt cx="0" cy="0"/>
        </a:xfrm>
      </p:grpSpPr>
      <p:sp>
        <p:nvSpPr>
          <p:cNvPr id="4"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solidFill>
                  <a:schemeClr val="bg1"/>
                </a:solidFill>
              </a:rPr>
              <a:pPr/>
              <a:t>‹#›</a:t>
            </a:fld>
            <a:endParaRPr lang="en-US" dirty="0">
              <a:solidFill>
                <a:schemeClr val="bg1"/>
              </a:solidFill>
            </a:endParaRPr>
          </a:p>
        </p:txBody>
      </p:sp>
      <p:pic>
        <p:nvPicPr>
          <p:cNvPr id="5" name="Picture 2" descr="NCTU_ICON_512px – 體育室"/>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10011" y="1709761"/>
            <a:ext cx="1723978" cy="172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7407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C4B390-8735-4DBE-AF00-BDF0B937538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3116772-395F-442E-AAAA-DEBCC74AA74F}"/>
              </a:ext>
            </a:extLst>
          </p:cNvPr>
          <p:cNvSpPr>
            <a:spLocks noGrp="1"/>
          </p:cNvSpPr>
          <p:nvPr>
            <p:ph type="dt" sz="half" idx="10"/>
          </p:nvPr>
        </p:nvSpPr>
        <p:spPr/>
        <p:txBody>
          <a:bodyPr/>
          <a:lstStyle/>
          <a:p>
            <a:fld id="{CD68CF93-E634-4E11-AD25-DCBFDDA72226}" type="datetimeFigureOut">
              <a:rPr lang="zh-TW" altLang="en-US" smtClean="0"/>
              <a:t>2022/2/25</a:t>
            </a:fld>
            <a:endParaRPr lang="zh-TW" altLang="en-US"/>
          </a:p>
        </p:txBody>
      </p:sp>
      <p:sp>
        <p:nvSpPr>
          <p:cNvPr id="4" name="頁尾版面配置區 3">
            <a:extLst>
              <a:ext uri="{FF2B5EF4-FFF2-40B4-BE49-F238E27FC236}">
                <a16:creationId xmlns:a16="http://schemas.microsoft.com/office/drawing/2014/main" id="{ABC54D44-D4CD-44A3-8015-D5889BA6BC0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CB5160F-48C5-4E0F-843E-95B29752E1E1}"/>
              </a:ext>
            </a:extLst>
          </p:cNvPr>
          <p:cNvSpPr>
            <a:spLocks noGrp="1"/>
          </p:cNvSpPr>
          <p:nvPr>
            <p:ph type="sldNum" sz="quarter" idx="12"/>
          </p:nvPr>
        </p:nvSpPr>
        <p:spPr/>
        <p:txBody>
          <a:bodyPr/>
          <a:lstStyle/>
          <a:p>
            <a:fld id="{9E489D78-5BE5-4A06-9FB7-F514FB018C46}" type="slidenum">
              <a:rPr lang="zh-TW" altLang="en-US" smtClean="0"/>
              <a:t>‹#›</a:t>
            </a:fld>
            <a:endParaRPr lang="zh-TW" altLang="en-US"/>
          </a:p>
        </p:txBody>
      </p:sp>
    </p:spTree>
    <p:extLst>
      <p:ext uri="{BB962C8B-B14F-4D97-AF65-F5344CB8AC3E}">
        <p14:creationId xmlns:p14="http://schemas.microsoft.com/office/powerpoint/2010/main" val="13618026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BA19E9E5-06DC-4D11-8495-5C3E854D9444}" type="datetime1">
              <a:rPr lang="en-US" altLang="zh-TW" smtClean="0"/>
              <a:t>2/25/2022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307893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7CB4FCC-ED7F-4A3C-9608-31BC76D0688C}" type="datetime1">
              <a:rPr kumimoji="0" lang="zh-TW" altLang="en-US" sz="1800" b="0" i="0" u="none" strike="noStrike" kern="1200" cap="none" spc="0" normalizeH="0" baseline="0" noProof="0" smtClean="0">
                <a:ln>
                  <a:noFill/>
                </a:ln>
                <a:solidFill>
                  <a:srgbClr val="000000"/>
                </a:solidFill>
                <a:effectLst/>
                <a:uLnTx/>
                <a:uFillTx/>
                <a:latin typeface="Calibri"/>
                <a:ea typeface="微軟正黑體"/>
                <a:cs typeface="+mn-cs"/>
              </a:rPr>
              <a:pPr marL="0" marR="0" lvl="0" indent="0" algn="l" defTabSz="457200" rtl="0" eaLnBrk="1" fontAlgn="auto" latinLnBrk="0" hangingPunct="1">
                <a:lnSpc>
                  <a:spcPct val="100000"/>
                </a:lnSpc>
                <a:spcBef>
                  <a:spcPts val="0"/>
                </a:spcBef>
                <a:spcAft>
                  <a:spcPts val="0"/>
                </a:spcAft>
                <a:buClrTx/>
                <a:buSzTx/>
                <a:buFontTx/>
                <a:buNone/>
                <a:tabLst/>
                <a:defRPr/>
              </a:pPr>
              <a:t>2022/2/25</a:t>
            </a:fld>
            <a:endParaRPr kumimoji="0" lang="zh-TW" altLang="en-US" sz="1800" b="0" i="0" u="none" strike="noStrike" kern="1200" cap="none" spc="0" normalizeH="0" baseline="0" noProof="0">
              <a:ln>
                <a:noFill/>
              </a:ln>
              <a:solidFill>
                <a:srgbClr val="000000"/>
              </a:solidFill>
              <a:effectLst/>
              <a:uLnTx/>
              <a:uFillTx/>
              <a:latin typeface="Calibri"/>
              <a:ea typeface="微軟正黑體"/>
              <a:cs typeface="+mn-cs"/>
            </a:endParaRPr>
          </a:p>
        </p:txBody>
      </p:sp>
      <p:sp>
        <p:nvSpPr>
          <p:cNvPr id="5" name="頁尾版面配置區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Calibri"/>
              <a:ea typeface="微軟正黑體"/>
              <a:cs typeface="+mn-cs"/>
            </a:endParaRPr>
          </a:p>
        </p:txBody>
      </p:sp>
      <p:sp>
        <p:nvSpPr>
          <p:cNvPr id="6" name="投影片編號版面配置區 5"/>
          <p:cNvSpPr>
            <a:spLocks noGrp="1"/>
          </p:cNvSpPr>
          <p:nvPr>
            <p:ph type="sldNum" sz="quarter" idx="12"/>
          </p:nvPr>
        </p:nvSpPr>
        <p:spPr/>
        <p:txBody>
          <a:bodyPr/>
          <a:lstStyle>
            <a:lvl1pPr>
              <a:defRPr>
                <a:solidFill>
                  <a:schemeClr val="tx1"/>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F0E6242D-E535-42CA-9B16-5BB00065D154}" type="slidenum">
              <a:rPr kumimoji="0" lang="zh-TW" altLang="en-US" sz="1800" b="0" i="0" u="none" strike="noStrike" kern="1200" cap="none" spc="0" normalizeH="0" baseline="0" noProof="0" smtClean="0">
                <a:ln>
                  <a:noFill/>
                </a:ln>
                <a:solidFill>
                  <a:srgbClr val="000000"/>
                </a:solidFill>
                <a:effectLst/>
                <a:uLnTx/>
                <a:uFillTx/>
                <a:latin typeface="Calibri"/>
                <a:ea typeface="微軟正黑體"/>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zh-TW" altLang="en-US" sz="1800" b="0" i="0" u="none" strike="noStrike" kern="1200" cap="none" spc="0" normalizeH="0" baseline="0" noProof="0" dirty="0">
              <a:ln>
                <a:noFill/>
              </a:ln>
              <a:solidFill>
                <a:srgbClr val="000000"/>
              </a:solidFill>
              <a:effectLst/>
              <a:uLnTx/>
              <a:uFillTx/>
              <a:latin typeface="Calibri"/>
              <a:ea typeface="微軟正黑體"/>
              <a:cs typeface="+mn-cs"/>
            </a:endParaRPr>
          </a:p>
        </p:txBody>
      </p:sp>
    </p:spTree>
    <p:extLst>
      <p:ext uri="{BB962C8B-B14F-4D97-AF65-F5344CB8AC3E}">
        <p14:creationId xmlns:p14="http://schemas.microsoft.com/office/powerpoint/2010/main" val="289946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_Text">
    <p:bg>
      <p:bgRef idx="1001">
        <a:schemeClr val="bg1"/>
      </p:bgRef>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55651" y="291589"/>
            <a:ext cx="7635874" cy="394980"/>
          </a:xfrm>
          <a:prstGeom prst="rect">
            <a:avLst/>
          </a:prstGeom>
        </p:spPr>
        <p:txBody>
          <a:bodyPr wrap="square" lIns="0" tIns="0" rIns="0" bIns="0">
            <a:spAutoFit/>
          </a:bodyPr>
          <a:lstStyle>
            <a:lvl1pPr algn="l">
              <a:lnSpc>
                <a:spcPct val="90000"/>
              </a:lnSpc>
              <a:defRPr sz="2800" b="1" i="0" baseline="0">
                <a:solidFill>
                  <a:schemeClr val="tx1"/>
                </a:solidFill>
                <a:latin typeface="Century Gothic"/>
                <a:cs typeface="Century Gothic"/>
              </a:defRPr>
            </a:lvl1pPr>
          </a:lstStyle>
          <a:p>
            <a:r>
              <a:rPr lang="en-GB" altLang="zh-TW" dirty="0"/>
              <a:t>Text</a:t>
            </a:r>
            <a:endParaRPr lang="en-US" dirty="0"/>
          </a:p>
        </p:txBody>
      </p:sp>
      <p:sp>
        <p:nvSpPr>
          <p:cNvPr id="15" name="Text Placeholder 2"/>
          <p:cNvSpPr>
            <a:spLocks noGrp="1"/>
          </p:cNvSpPr>
          <p:nvPr>
            <p:ph type="body" idx="13" hasCustomPrompt="1"/>
          </p:nvPr>
        </p:nvSpPr>
        <p:spPr>
          <a:xfrm>
            <a:off x="752475" y="859681"/>
            <a:ext cx="7639050" cy="2281394"/>
          </a:xfrm>
          <a:prstGeom prst="rect">
            <a:avLst/>
          </a:prstGeom>
        </p:spPr>
        <p:txBody>
          <a:bodyPr wrap="square" lIns="0" tIns="0" rIns="0" bIns="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sz="1500" b="0" i="0">
                <a:solidFill>
                  <a:schemeClr val="tx2"/>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457200" rtl="0" eaLnBrk="1" fontAlgn="auto" latinLnBrk="0" hangingPunct="1">
              <a:lnSpc>
                <a:spcPct val="110000"/>
              </a:lnSpc>
              <a:spcBef>
                <a:spcPct val="20000"/>
              </a:spcBef>
              <a:spcAft>
                <a:spcPts val="0"/>
              </a:spcAft>
              <a:buClrTx/>
              <a:buSzTx/>
              <a:buFont typeface="Arial"/>
              <a:buNone/>
              <a:tabLst/>
              <a:defRPr/>
            </a:pPr>
            <a:r>
              <a:rPr lang="en-US" altLang="zh-TW" sz="1500" dirty="0"/>
              <a:t>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 Content goes here</a:t>
            </a:r>
          </a:p>
        </p:txBody>
      </p:sp>
      <p:sp>
        <p:nvSpPr>
          <p:cNvPr id="11"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entury Gothic"/>
              <a:ea typeface="微軟正黑體"/>
            </a:endParaRPr>
          </a:p>
        </p:txBody>
      </p:sp>
    </p:spTree>
    <p:extLst>
      <p:ext uri="{BB962C8B-B14F-4D97-AF65-F5344CB8AC3E}">
        <p14:creationId xmlns:p14="http://schemas.microsoft.com/office/powerpoint/2010/main" val="2398098604"/>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40471" y="2057781"/>
            <a:ext cx="8463058" cy="692497"/>
          </a:xfrm>
        </p:spPr>
        <p:txBody>
          <a:bodyPr lIns="0" tIns="0" rIns="0" bIns="0"/>
          <a:lstStyle>
            <a:lvl1pPr>
              <a:defRPr sz="45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tint val="75000"/>
                </a:srgbClr>
              </a:solidFill>
              <a:effectLst/>
              <a:uLnTx/>
              <a:uFillTx/>
              <a:latin typeface="Calibri"/>
              <a:ea typeface="微軟正黑體"/>
              <a:cs typeface="+mn-cs"/>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3E8B74C0-2BC3-4EE5-82EC-7579B3BD37AA}" type="datetime1">
              <a:rPr kumimoji="0" lang="en-US" altLang="zh-TW" sz="1800" b="0" i="0" u="none" strike="noStrike" kern="1200" cap="none" spc="0" normalizeH="0" baseline="0" noProof="0" smtClean="0">
                <a:ln>
                  <a:noFill/>
                </a:ln>
                <a:solidFill>
                  <a:srgbClr val="000000">
                    <a:tint val="75000"/>
                  </a:srgbClr>
                </a:solidFill>
                <a:effectLst/>
                <a:uLnTx/>
                <a:uFillTx/>
                <a:latin typeface="Calibri"/>
                <a:ea typeface="微軟正黑體"/>
                <a:cs typeface="+mn-cs"/>
              </a:rPr>
              <a:pPr marL="0" marR="0" lvl="0" indent="0" algn="l" defTabSz="457200" rtl="0" eaLnBrk="1" fontAlgn="auto" latinLnBrk="0" hangingPunct="1">
                <a:lnSpc>
                  <a:spcPct val="100000"/>
                </a:lnSpc>
                <a:spcBef>
                  <a:spcPts val="0"/>
                </a:spcBef>
                <a:spcAft>
                  <a:spcPts val="0"/>
                </a:spcAft>
                <a:buClrTx/>
                <a:buSzTx/>
                <a:buFontTx/>
                <a:buNone/>
                <a:tabLst/>
                <a:defRPr/>
              </a:pPr>
              <a:t>2/25/2022</a:t>
            </a:fld>
            <a:endParaRPr kumimoji="0" lang="en-US" sz="1800" b="0" i="0" u="none" strike="noStrike" kern="1200" cap="none" spc="0" normalizeH="0" baseline="0" noProof="0">
              <a:ln>
                <a:noFill/>
              </a:ln>
              <a:solidFill>
                <a:srgbClr val="000000">
                  <a:tint val="75000"/>
                </a:srgbClr>
              </a:solidFill>
              <a:effectLst/>
              <a:uLnTx/>
              <a:uFillTx/>
              <a:latin typeface="Calibri"/>
              <a:ea typeface="微軟正黑體"/>
              <a:cs typeface="+mn-cs"/>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sz="1800" b="0" i="0" u="none" strike="noStrike" kern="1200" cap="none" spc="0" normalizeH="0" baseline="0" noProof="0">
                <a:ln>
                  <a:noFill/>
                </a:ln>
                <a:solidFill>
                  <a:srgbClr val="000000">
                    <a:tint val="75000"/>
                  </a:srgbClr>
                </a:solidFill>
                <a:effectLst/>
                <a:uLnTx/>
                <a:uFillTx/>
                <a:latin typeface="Calibri"/>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srgbClr val="000000">
                  <a:tint val="75000"/>
                </a:srgbClr>
              </a:solidFill>
              <a:effectLst/>
              <a:uLnTx/>
              <a:uFillTx/>
              <a:latin typeface="Calibri"/>
              <a:ea typeface="微軟正黑體"/>
              <a:cs typeface="+mn-cs"/>
            </a:endParaRPr>
          </a:p>
        </p:txBody>
      </p:sp>
    </p:spTree>
    <p:extLst>
      <p:ext uri="{BB962C8B-B14F-4D97-AF65-F5344CB8AC3E}">
        <p14:creationId xmlns:p14="http://schemas.microsoft.com/office/powerpoint/2010/main" val="28998759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tint val="75000"/>
                </a:srgbClr>
              </a:solidFill>
              <a:effectLst/>
              <a:uLnTx/>
              <a:uFillTx/>
              <a:latin typeface="Calibri"/>
              <a:ea typeface="微軟正黑體"/>
              <a:cs typeface="+mn-cs"/>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1200" cap="none" spc="0" normalizeH="0" baseline="0" noProof="0">
                <a:ln>
                  <a:noFill/>
                </a:ln>
                <a:solidFill>
                  <a:srgbClr val="000000">
                    <a:tint val="75000"/>
                  </a:srgbClr>
                </a:solidFill>
                <a:effectLst/>
                <a:uLnTx/>
                <a:uFillTx/>
                <a:latin typeface="Calibri"/>
                <a:ea typeface="微軟正黑體"/>
                <a:cs typeface="+mn-cs"/>
              </a:rPr>
              <a:pPr marL="0" marR="0" lvl="0" indent="0" algn="l" defTabSz="457200" rtl="0" eaLnBrk="1" fontAlgn="auto" latinLnBrk="0" hangingPunct="1">
                <a:lnSpc>
                  <a:spcPct val="100000"/>
                </a:lnSpc>
                <a:spcBef>
                  <a:spcPts val="0"/>
                </a:spcBef>
                <a:spcAft>
                  <a:spcPts val="0"/>
                </a:spcAft>
                <a:buClrTx/>
                <a:buSzTx/>
                <a:buFontTx/>
                <a:buNone/>
                <a:tabLst/>
                <a:defRPr/>
              </a:pPr>
              <a:t>2/25/2022</a:t>
            </a:fld>
            <a:endParaRPr kumimoji="0" lang="en-US" sz="1800" b="0" i="0" u="none" strike="noStrike" kern="1200" cap="none" spc="0" normalizeH="0" baseline="0" noProof="0">
              <a:ln>
                <a:noFill/>
              </a:ln>
              <a:solidFill>
                <a:srgbClr val="000000">
                  <a:tint val="75000"/>
                </a:srgbClr>
              </a:solidFill>
              <a:effectLst/>
              <a:uLnTx/>
              <a:uFillTx/>
              <a:latin typeface="Calibri"/>
              <a:ea typeface="微軟正黑體"/>
              <a:cs typeface="+mn-cs"/>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sz="1800" b="0" i="0" u="none" strike="noStrike" kern="1200" cap="none" spc="0" normalizeH="0" baseline="0" noProof="0">
                <a:ln>
                  <a:noFill/>
                </a:ln>
                <a:solidFill>
                  <a:srgbClr val="000000">
                    <a:tint val="75000"/>
                  </a:srgbClr>
                </a:solidFill>
                <a:effectLst/>
                <a:uLnTx/>
                <a:uFillTx/>
                <a:latin typeface="Calibri"/>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srgbClr val="000000">
                  <a:tint val="75000"/>
                </a:srgbClr>
              </a:solidFill>
              <a:effectLst/>
              <a:uLnTx/>
              <a:uFillTx/>
              <a:latin typeface="Calibri"/>
              <a:ea typeface="微軟正黑體"/>
              <a:cs typeface="+mn-cs"/>
            </a:endParaRPr>
          </a:p>
        </p:txBody>
      </p:sp>
    </p:spTree>
    <p:extLst>
      <p:ext uri="{BB962C8B-B14F-4D97-AF65-F5344CB8AC3E}">
        <p14:creationId xmlns:p14="http://schemas.microsoft.com/office/powerpoint/2010/main" val="2989000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4.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theme" Target="../theme/theme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905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047750"/>
            <a:ext cx="8229600" cy="40957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7" name="TextBox 6"/>
          <p:cNvSpPr txBox="1"/>
          <p:nvPr userDrawn="1"/>
        </p:nvSpPr>
        <p:spPr>
          <a:xfrm>
            <a:off x="8495978" y="4942417"/>
            <a:ext cx="699230" cy="230832"/>
          </a:xfrm>
          <a:prstGeom prst="rect">
            <a:avLst/>
          </a:prstGeom>
          <a:noFill/>
        </p:spPr>
        <p:txBody>
          <a:bodyPr wrap="none" rtlCol="0">
            <a:spAutoFit/>
          </a:bodyPr>
          <a:lstStyle/>
          <a:p>
            <a:r>
              <a:rPr lang="en-US" sz="900" dirty="0"/>
              <a:t>Dan Boneh</a:t>
            </a: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 id="2147483736" r:id="rId13"/>
    <p:sldLayoutId id="2147483737"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2/25/2022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p>
          <a:p>
            <a:r>
              <a:rPr lang="en-US" sz="1400" baseline="0" dirty="0">
                <a:solidFill>
                  <a:prstClr val="black"/>
                </a:solidFill>
              </a:rPr>
              <a:t>buttons is</a:t>
            </a:r>
            <a:r>
              <a:rPr lang="en-US" sz="1400" dirty="0">
                <a:solidFill>
                  <a:prstClr val="black"/>
                </a:solidFill>
              </a:rPr>
              <a:t>:</a:t>
            </a:r>
          </a:p>
          <a:p>
            <a:r>
              <a:rPr lang="en-US" sz="1400" dirty="0">
                <a:solidFill>
                  <a:prstClr val="black"/>
                </a:solidFill>
              </a:rPr>
              <a:t>13</a:t>
            </a:r>
          </a:p>
          <a:p>
            <a:r>
              <a:rPr lang="en-US" sz="1400" dirty="0">
                <a:solidFill>
                  <a:prstClr val="black"/>
                </a:solidFill>
              </a:rPr>
              <a:t>24</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261208035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5"/>
          <p:cNvSpPr txBox="1">
            <a:spLocks/>
          </p:cNvSpPr>
          <p:nvPr userDrawn="1"/>
        </p:nvSpPr>
        <p:spPr>
          <a:xfrm>
            <a:off x="8617181" y="4730520"/>
            <a:ext cx="313864"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solidFill>
                <a:latin typeface="Century Gothic"/>
                <a:ea typeface="+mn-ea"/>
                <a:cs typeface="Century Gothic"/>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BC15EF-E42F-254F-9D0C-3225ADE9C3FE}" type="slidenum">
              <a:rPr lang="en-US" smtClean="0"/>
              <a:pPr/>
              <a:t>‹#›</a:t>
            </a:fld>
            <a:endParaRPr lang="en-US" dirty="0"/>
          </a:p>
        </p:txBody>
      </p:sp>
    </p:spTree>
    <p:extLst>
      <p:ext uri="{BB962C8B-B14F-4D97-AF65-F5344CB8AC3E}">
        <p14:creationId xmlns:p14="http://schemas.microsoft.com/office/powerpoint/2010/main" val="914861659"/>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jpg"/></Relationships>
</file>

<file path=ppt/slides/_rels/slide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3.emf"/></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customXml" Target="../ink/ink4.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5.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customXml" Target="../ink/ink6.xml"/></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24.w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customXml" Target="../ink/ink2.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customXml" Target="../ink/ink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3.emf"/></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customXml" Target="../ink/ink9.xml"/></Relationships>
</file>

<file path=ppt/slides/_rels/slide5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8.emf"/></Relationships>
</file>

<file path=ppt/slides/_rels/slide5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6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500.png"/><Relationship Id="rId7" Type="http://schemas.openxmlformats.org/officeDocument/2006/relationships/customXml" Target="../ink/ink13.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00.png"/><Relationship Id="rId5" Type="http://schemas.openxmlformats.org/officeDocument/2006/relationships/image" Target="../media/image700.png"/><Relationship Id="rId4" Type="http://schemas.openxmlformats.org/officeDocument/2006/relationships/image" Target="../media/image600.png"/></Relationships>
</file>

<file path=ppt/slides/_rels/slide6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2.emf"/></Relationships>
</file>

<file path=ppt/slides/_rels/slide63.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E66C7B9-4BCD-4FDB-AAB1-0401092A285C}"/>
              </a:ext>
            </a:extLst>
          </p:cNvPr>
          <p:cNvSpPr>
            <a:spLocks noGrp="1"/>
          </p:cNvSpPr>
          <p:nvPr>
            <p:ph type="title"/>
          </p:nvPr>
        </p:nvSpPr>
        <p:spPr>
          <a:xfrm>
            <a:off x="628650" y="259953"/>
            <a:ext cx="7886700" cy="994172"/>
          </a:xfrm>
        </p:spPr>
        <p:txBody>
          <a:bodyPr/>
          <a:lstStyle/>
          <a:p>
            <a:pPr algn="ctr"/>
            <a:r>
              <a:rPr lang="en-US" altLang="zh-TW" dirty="0">
                <a:latin typeface="Arial" panose="020B0604020202020204" pitchFamily="34" charset="0"/>
                <a:cs typeface="Arial" panose="020B0604020202020204" pitchFamily="34" charset="0"/>
              </a:rPr>
              <a:t>Cryptography Engineering    </a:t>
            </a:r>
            <a:endParaRPr lang="zh-TW" altLang="en-US" sz="1800" dirty="0">
              <a:latin typeface="Arial" panose="020B0604020202020204" pitchFamily="34" charset="0"/>
              <a:cs typeface="Arial" panose="020B0604020202020204" pitchFamily="34" charset="0"/>
            </a:endParaRPr>
          </a:p>
        </p:txBody>
      </p:sp>
      <p:pic>
        <p:nvPicPr>
          <p:cNvPr id="6" name="內容版面配置區 5">
            <a:extLst>
              <a:ext uri="{FF2B5EF4-FFF2-40B4-BE49-F238E27FC236}">
                <a16:creationId xmlns:a16="http://schemas.microsoft.com/office/drawing/2014/main" id="{023DCA94-A747-4DD1-B6BE-A860F7E8F61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924800" y="304404"/>
            <a:ext cx="905270" cy="905270"/>
          </a:xfrm>
        </p:spPr>
      </p:pic>
      <p:cxnSp>
        <p:nvCxnSpPr>
          <p:cNvPr id="3" name="直線接點 2">
            <a:extLst>
              <a:ext uri="{FF2B5EF4-FFF2-40B4-BE49-F238E27FC236}">
                <a16:creationId xmlns:a16="http://schemas.microsoft.com/office/drawing/2014/main" id="{5977411F-F3D4-4723-88FF-82916B7D7D77}"/>
              </a:ext>
            </a:extLst>
          </p:cNvPr>
          <p:cNvCxnSpPr/>
          <p:nvPr/>
        </p:nvCxnSpPr>
        <p:spPr>
          <a:xfrm>
            <a:off x="511075" y="1336217"/>
            <a:ext cx="7972945" cy="0"/>
          </a:xfrm>
          <a:prstGeom prst="line">
            <a:avLst/>
          </a:prstGeom>
          <a:ln w="63500" cmpd="thickThin">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EEFDC243-91E0-4B94-91C2-AC48B84D25DC}"/>
              </a:ext>
            </a:extLst>
          </p:cNvPr>
          <p:cNvSpPr txBox="1"/>
          <p:nvPr/>
        </p:nvSpPr>
        <p:spPr>
          <a:xfrm>
            <a:off x="6096000" y="4183087"/>
            <a:ext cx="3289069" cy="415498"/>
          </a:xfrm>
          <a:prstGeom prst="rect">
            <a:avLst/>
          </a:prstGeom>
          <a:noFill/>
        </p:spPr>
        <p:txBody>
          <a:bodyPr wrap="square" rtlCol="0">
            <a:spAutoFit/>
          </a:bodyPr>
          <a:lstStyle/>
          <a:p>
            <a:r>
              <a:rPr lang="en-US" altLang="zh-TW" sz="2100" dirty="0">
                <a:latin typeface="Arial" panose="020B0604020202020204" pitchFamily="34" charset="0"/>
                <a:cs typeface="Arial" panose="020B0604020202020204" pitchFamily="34" charset="0"/>
              </a:rPr>
              <a:t>February 24 2022 </a:t>
            </a:r>
            <a:r>
              <a:rPr lang="zh-TW" altLang="en-US" sz="2100" dirty="0">
                <a:latin typeface="Arial" panose="020B0604020202020204" pitchFamily="34" charset="0"/>
                <a:cs typeface="Arial" panose="020B0604020202020204" pitchFamily="34" charset="0"/>
              </a:rPr>
              <a:t>     </a:t>
            </a:r>
            <a:r>
              <a:rPr lang="en-US" altLang="zh-TW" sz="2100" dirty="0">
                <a:latin typeface="Arial" panose="020B0604020202020204" pitchFamily="34" charset="0"/>
                <a:cs typeface="Arial" panose="020B0604020202020204" pitchFamily="34" charset="0"/>
              </a:rPr>
              <a:t> </a:t>
            </a:r>
            <a:endParaRPr lang="zh-TW" altLang="en-US" sz="2100" dirty="0">
              <a:latin typeface="Arial" panose="020B0604020202020204" pitchFamily="34" charset="0"/>
              <a:cs typeface="Arial" panose="020B0604020202020204" pitchFamily="34" charset="0"/>
            </a:endParaRPr>
          </a:p>
        </p:txBody>
      </p:sp>
      <p:sp>
        <p:nvSpPr>
          <p:cNvPr id="7" name="文字方塊 6">
            <a:extLst>
              <a:ext uri="{FF2B5EF4-FFF2-40B4-BE49-F238E27FC236}">
                <a16:creationId xmlns:a16="http://schemas.microsoft.com/office/drawing/2014/main" id="{DECD633C-6E3C-4A1E-A265-588B9CF85615}"/>
              </a:ext>
            </a:extLst>
          </p:cNvPr>
          <p:cNvSpPr txBox="1"/>
          <p:nvPr/>
        </p:nvSpPr>
        <p:spPr>
          <a:xfrm>
            <a:off x="825731" y="4192612"/>
            <a:ext cx="3289069" cy="415498"/>
          </a:xfrm>
          <a:prstGeom prst="rect">
            <a:avLst/>
          </a:prstGeom>
          <a:noFill/>
        </p:spPr>
        <p:txBody>
          <a:bodyPr wrap="square" rtlCol="0">
            <a:spAutoFit/>
          </a:bodyPr>
          <a:lstStyle/>
          <a:p>
            <a:r>
              <a:rPr lang="en-US" altLang="zh-TW" sz="2100" dirty="0">
                <a:latin typeface="Arial" panose="020B0604020202020204" pitchFamily="34" charset="0"/>
                <a:cs typeface="Arial" panose="020B0604020202020204" pitchFamily="34" charset="0"/>
              </a:rPr>
              <a:t>Jerry J. R. Shieh, PhD   </a:t>
            </a:r>
            <a:r>
              <a:rPr lang="zh-TW" altLang="en-US" sz="2100" dirty="0">
                <a:latin typeface="Arial" panose="020B0604020202020204" pitchFamily="34" charset="0"/>
                <a:cs typeface="Arial" panose="020B0604020202020204" pitchFamily="34" charset="0"/>
              </a:rPr>
              <a:t>     </a:t>
            </a:r>
            <a:r>
              <a:rPr lang="en-US" altLang="zh-TW" sz="2100" dirty="0">
                <a:latin typeface="Arial" panose="020B0604020202020204" pitchFamily="34" charset="0"/>
                <a:cs typeface="Arial" panose="020B0604020202020204" pitchFamily="34" charset="0"/>
              </a:rPr>
              <a:t> </a:t>
            </a:r>
            <a:endParaRPr lang="zh-TW" altLang="en-US" sz="2100"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3D12FD60-1A7B-45FA-B30B-D19ACF960617}"/>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9096397"/>
      </p:ext>
    </p:extLst>
  </p:cSld>
  <p:clrMapOvr>
    <a:masterClrMapping/>
  </p:clrMapOvr>
  <mc:AlternateContent xmlns:mc="http://schemas.openxmlformats.org/markup-compatibility/2006" xmlns:p14="http://schemas.microsoft.com/office/powerpoint/2010/main">
    <mc:Choice Requires="p14">
      <p:transition spd="slow" p14:dur="2000" advTm="228679"/>
    </mc:Choice>
    <mc:Fallback xmlns="">
      <p:transition spd="slow" advTm="22867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報紙, 螢幕擷取畫面 的圖片&#10;&#10;自動產生的描述">
            <a:extLst>
              <a:ext uri="{FF2B5EF4-FFF2-40B4-BE49-F238E27FC236}">
                <a16:creationId xmlns:a16="http://schemas.microsoft.com/office/drawing/2014/main" id="{EDBD378B-9F41-40B3-9955-6E3F2AD8A100}"/>
              </a:ext>
            </a:extLst>
          </p:cNvPr>
          <p:cNvPicPr>
            <a:picLocks noChangeAspect="1"/>
          </p:cNvPicPr>
          <p:nvPr/>
        </p:nvPicPr>
        <p:blipFill rotWithShape="1">
          <a:blip r:embed="rId2">
            <a:extLst>
              <a:ext uri="{28A0092B-C50C-407E-A947-70E740481C1C}">
                <a14:useLocalDpi xmlns:a14="http://schemas.microsoft.com/office/drawing/2010/main" val="0"/>
              </a:ext>
            </a:extLst>
          </a:blip>
          <a:srcRect l="1282" r="2564" b="1316"/>
          <a:stretch/>
        </p:blipFill>
        <p:spPr>
          <a:xfrm>
            <a:off x="1600200" y="361950"/>
            <a:ext cx="5715000" cy="3886200"/>
          </a:xfrm>
          <a:prstGeom prst="rect">
            <a:avLst/>
          </a:prstGeom>
        </p:spPr>
      </p:pic>
    </p:spTree>
    <p:extLst>
      <p:ext uri="{BB962C8B-B14F-4D97-AF65-F5344CB8AC3E}">
        <p14:creationId xmlns:p14="http://schemas.microsoft.com/office/powerpoint/2010/main" val="178689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sldNum" idx="12"/>
          </p:nvPr>
        </p:nvSpPr>
        <p:spPr>
          <a:xfrm>
            <a:off x="6057900" y="4810125"/>
            <a:ext cx="1428750" cy="219075"/>
          </a:xfrm>
          <a:prstGeom prst="rect">
            <a:avLst/>
          </a:prstGeom>
          <a:noFill/>
          <a:ln>
            <a:noFill/>
          </a:ln>
        </p:spPr>
        <p:txBody>
          <a:bodyPr spcFirstLastPara="1" vert="horz" wrap="square" lIns="69056" tIns="34519" rIns="69056" bIns="34519" rtlCol="0" anchor="ctr" anchorCtr="0">
            <a:noAutofit/>
          </a:bodyPr>
          <a:lstStyle/>
          <a:p>
            <a:fld id="{00000000-1234-1234-1234-123412341234}" type="slidenum">
              <a:rPr lang="en-US"/>
              <a:pPr/>
              <a:t>11</a:t>
            </a:fld>
            <a:endParaRPr b="0">
              <a:solidFill>
                <a:srgbClr val="FBBA03"/>
              </a:solidFill>
            </a:endParaRPr>
          </a:p>
        </p:txBody>
      </p:sp>
      <p:sp>
        <p:nvSpPr>
          <p:cNvPr id="151" name="Google Shape;151;p20"/>
          <p:cNvSpPr txBox="1">
            <a:spLocks noGrp="1"/>
          </p:cNvSpPr>
          <p:nvPr>
            <p:ph type="title"/>
          </p:nvPr>
        </p:nvSpPr>
        <p:spPr>
          <a:xfrm>
            <a:off x="1600200" y="485775"/>
            <a:ext cx="6572249" cy="552450"/>
          </a:xfrm>
          <a:prstGeom prst="rect">
            <a:avLst/>
          </a:prstGeom>
          <a:noFill/>
          <a:ln>
            <a:noFill/>
          </a:ln>
        </p:spPr>
        <p:txBody>
          <a:bodyPr spcFirstLastPara="1" vert="horz" wrap="square" lIns="69056" tIns="34519" rIns="69056" bIns="34519" rtlCol="0" anchor="ctr" anchorCtr="0">
            <a:noAutofit/>
          </a:bodyPr>
          <a:lstStyle/>
          <a:p>
            <a:pPr algn="l">
              <a:lnSpc>
                <a:spcPct val="90000"/>
              </a:lnSpc>
              <a:spcBef>
                <a:spcPts val="0"/>
              </a:spcBef>
            </a:pPr>
            <a:r>
              <a:rPr lang="en-US" altLang="zh-TW" sz="2400" dirty="0">
                <a:solidFill>
                  <a:schemeClr val="dk1"/>
                </a:solidFill>
                <a:latin typeface="Arial"/>
                <a:ea typeface="Arial"/>
                <a:cs typeface="Arial"/>
                <a:sym typeface="Arial"/>
              </a:rPr>
              <a:t>The Real World is more complicated than theoretical models</a:t>
            </a:r>
            <a:br>
              <a:rPr lang="en-US" altLang="zh-TW" sz="2400" dirty="0">
                <a:solidFill>
                  <a:schemeClr val="dk1"/>
                </a:solidFill>
                <a:latin typeface="Arial"/>
                <a:ea typeface="Arial"/>
                <a:cs typeface="Arial"/>
                <a:sym typeface="Arial"/>
              </a:rPr>
            </a:br>
            <a:endParaRPr sz="2400" dirty="0"/>
          </a:p>
        </p:txBody>
      </p:sp>
      <p:sp>
        <p:nvSpPr>
          <p:cNvPr id="152" name="Google Shape;152;p20"/>
          <p:cNvSpPr txBox="1">
            <a:spLocks noGrp="1"/>
          </p:cNvSpPr>
          <p:nvPr>
            <p:ph type="body" idx="1"/>
          </p:nvPr>
        </p:nvSpPr>
        <p:spPr>
          <a:xfrm>
            <a:off x="1618084" y="1062718"/>
            <a:ext cx="5762625" cy="3695700"/>
          </a:xfrm>
          <a:prstGeom prst="rect">
            <a:avLst/>
          </a:prstGeom>
          <a:noFill/>
          <a:ln>
            <a:noFill/>
          </a:ln>
        </p:spPr>
        <p:txBody>
          <a:bodyPr spcFirstLastPara="1" vert="horz" wrap="square" lIns="69056" tIns="34519" rIns="69056" bIns="34519" rtlCol="0" anchor="t" anchorCtr="0">
            <a:noAutofit/>
          </a:bodyPr>
          <a:lstStyle/>
          <a:p>
            <a:pPr marL="214313" indent="-100013">
              <a:lnSpc>
                <a:spcPct val="90000"/>
              </a:lnSpc>
              <a:spcBef>
                <a:spcPts val="0"/>
              </a:spcBef>
              <a:buClr>
                <a:schemeClr val="dk1"/>
              </a:buClr>
              <a:buSzPts val="2400"/>
              <a:buNone/>
            </a:pPr>
            <a:endParaRPr dirty="0"/>
          </a:p>
        </p:txBody>
      </p:sp>
      <p:sp>
        <p:nvSpPr>
          <p:cNvPr id="153" name="Google Shape;153;p20"/>
          <p:cNvSpPr txBox="1">
            <a:spLocks noGrp="1"/>
          </p:cNvSpPr>
          <p:nvPr>
            <p:ph type="dt" idx="10"/>
          </p:nvPr>
        </p:nvSpPr>
        <p:spPr>
          <a:xfrm>
            <a:off x="1657350" y="4819650"/>
            <a:ext cx="1428750" cy="209550"/>
          </a:xfrm>
          <a:prstGeom prst="rect">
            <a:avLst/>
          </a:prstGeom>
          <a:noFill/>
          <a:ln>
            <a:noFill/>
          </a:ln>
        </p:spPr>
        <p:txBody>
          <a:bodyPr spcFirstLastPara="1" vert="horz" wrap="square" lIns="69056" tIns="34519" rIns="69056" bIns="34519" rtlCol="0" anchor="ctr" anchorCtr="0">
            <a:noAutofit/>
          </a:bodyPr>
          <a:lstStyle/>
          <a:p>
            <a:r>
              <a:rPr lang="en-US"/>
              <a:t>15 October 2016</a:t>
            </a:r>
            <a:endParaRPr/>
          </a:p>
        </p:txBody>
      </p:sp>
      <p:pic>
        <p:nvPicPr>
          <p:cNvPr id="154" name="Google Shape;154;p20" descr="Voice-Encryption-system (1).jpg"/>
          <p:cNvPicPr preferRelativeResize="0"/>
          <p:nvPr/>
        </p:nvPicPr>
        <p:blipFill rotWithShape="1">
          <a:blip r:embed="rId3">
            <a:alphaModFix/>
          </a:blip>
          <a:srcRect/>
          <a:stretch/>
        </p:blipFill>
        <p:spPr>
          <a:xfrm>
            <a:off x="1983402" y="1510198"/>
            <a:ext cx="5031988" cy="2571750"/>
          </a:xfrm>
          <a:prstGeom prst="rect">
            <a:avLst/>
          </a:prstGeom>
          <a:noFill/>
          <a:ln>
            <a:noFill/>
          </a:ln>
        </p:spPr>
      </p:pic>
      <p:sp>
        <p:nvSpPr>
          <p:cNvPr id="155" name="Google Shape;155;p20"/>
          <p:cNvSpPr txBox="1"/>
          <p:nvPr/>
        </p:nvSpPr>
        <p:spPr>
          <a:xfrm>
            <a:off x="1943100" y="3371851"/>
            <a:ext cx="1828800" cy="992579"/>
          </a:xfrm>
          <a:prstGeom prst="rect">
            <a:avLst/>
          </a:prstGeom>
          <a:noFill/>
          <a:ln>
            <a:noFill/>
          </a:ln>
        </p:spPr>
        <p:txBody>
          <a:bodyPr spcFirstLastPara="1" wrap="square" lIns="68569" tIns="34275" rIns="68569" bIns="34275" anchor="t" anchorCtr="0">
            <a:noAutofit/>
          </a:bodyPr>
          <a:lstStyle/>
          <a:p>
            <a:endParaRPr sz="1500" dirty="0">
              <a:solidFill>
                <a:schemeClr val="dk1"/>
              </a:solidFill>
              <a:latin typeface="Arial"/>
              <a:ea typeface="Arial"/>
              <a:cs typeface="Arial"/>
              <a:sym typeface="Arial"/>
            </a:endParaRPr>
          </a:p>
        </p:txBody>
      </p:sp>
      <p:sp>
        <p:nvSpPr>
          <p:cNvPr id="8" name="矩形 7">
            <a:extLst>
              <a:ext uri="{FF2B5EF4-FFF2-40B4-BE49-F238E27FC236}">
                <a16:creationId xmlns:a16="http://schemas.microsoft.com/office/drawing/2014/main" id="{7EDC8AFC-5F63-4317-A9EA-E31ED2B26A09}"/>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pPr eaLnBrk="1" hangingPunct="1"/>
            <a:r>
              <a:rPr lang="en-US"/>
              <a:t>Secure Sockets Layer / TLS</a:t>
            </a:r>
          </a:p>
        </p:txBody>
      </p:sp>
      <p:sp>
        <p:nvSpPr>
          <p:cNvPr id="6149" name="Rectangle 3"/>
          <p:cNvSpPr>
            <a:spLocks noGrp="1" noChangeArrowheads="1"/>
          </p:cNvSpPr>
          <p:nvPr>
            <p:ph type="body" idx="1"/>
          </p:nvPr>
        </p:nvSpPr>
        <p:spPr>
          <a:xfrm>
            <a:off x="304800" y="895350"/>
            <a:ext cx="8610600" cy="4248150"/>
          </a:xfrm>
        </p:spPr>
        <p:txBody>
          <a:bodyPr>
            <a:normAutofit/>
          </a:bodyPr>
          <a:lstStyle/>
          <a:p>
            <a:pPr marL="0" indent="0" eaLnBrk="1" hangingPunct="1">
              <a:buNone/>
            </a:pPr>
            <a:endParaRPr lang="en-US" dirty="0"/>
          </a:p>
          <a:p>
            <a:pPr marL="0" indent="0" eaLnBrk="1" hangingPunct="1">
              <a:buNone/>
            </a:pPr>
            <a:r>
              <a:rPr lang="en-US" u="sng" dirty="0"/>
              <a:t>Two main parts</a:t>
            </a:r>
          </a:p>
          <a:p>
            <a:pPr lvl="1" eaLnBrk="1" hangingPunct="1">
              <a:spcBef>
                <a:spcPts val="2976"/>
              </a:spcBef>
              <a:buFont typeface="Times" pitchFamily="18" charset="0"/>
              <a:buNone/>
            </a:pPr>
            <a:r>
              <a:rPr lang="en-US" dirty="0"/>
              <a:t>1. Handshake Protocol:   </a:t>
            </a:r>
            <a:r>
              <a:rPr lang="en-US" b="1" dirty="0"/>
              <a:t>Establish shared secret key </a:t>
            </a:r>
            <a:br>
              <a:rPr lang="en-US" b="1" dirty="0"/>
            </a:br>
            <a:r>
              <a:rPr lang="en-US" b="1" dirty="0"/>
              <a:t>using public-key cryptography     </a:t>
            </a:r>
            <a:r>
              <a:rPr lang="en-US" sz="2000" dirty="0"/>
              <a:t>(2</a:t>
            </a:r>
            <a:r>
              <a:rPr lang="en-US" sz="2000" baseline="30000" dirty="0"/>
              <a:t>nd</a:t>
            </a:r>
            <a:r>
              <a:rPr lang="en-US" sz="2000" dirty="0"/>
              <a:t> part of course)</a:t>
            </a:r>
          </a:p>
          <a:p>
            <a:pPr lvl="1" eaLnBrk="1" hangingPunct="1">
              <a:spcBef>
                <a:spcPts val="5304"/>
              </a:spcBef>
              <a:buFont typeface="Times" pitchFamily="18" charset="0"/>
              <a:buNone/>
            </a:pPr>
            <a:r>
              <a:rPr lang="en-US" dirty="0"/>
              <a:t>2. Record Layer:    </a:t>
            </a:r>
            <a:r>
              <a:rPr lang="en-US" b="1" dirty="0"/>
              <a:t>Transmit data using shared secret key</a:t>
            </a:r>
          </a:p>
          <a:p>
            <a:pPr lvl="2" indent="0" eaLnBrk="1" hangingPunct="1">
              <a:spcBef>
                <a:spcPct val="30000"/>
              </a:spcBef>
              <a:buNone/>
            </a:pPr>
            <a:r>
              <a:rPr lang="en-US" sz="2400" b="0" dirty="0"/>
              <a:t>Ensure confidentiality and integrity    </a:t>
            </a:r>
            <a:r>
              <a:rPr lang="en-US" sz="2000" b="0" dirty="0"/>
              <a:t>(1</a:t>
            </a:r>
            <a:r>
              <a:rPr lang="en-US" sz="2000" b="0" baseline="30000" dirty="0"/>
              <a:t>st</a:t>
            </a:r>
            <a:r>
              <a:rPr lang="en-US" sz="2000" b="0" dirty="0"/>
              <a:t> part of course)</a:t>
            </a:r>
          </a:p>
        </p:txBody>
      </p:sp>
      <p:sp>
        <p:nvSpPr>
          <p:cNvPr id="4" name="矩形 3">
            <a:extLst>
              <a:ext uri="{FF2B5EF4-FFF2-40B4-BE49-F238E27FC236}">
                <a16:creationId xmlns:a16="http://schemas.microsoft.com/office/drawing/2014/main" id="{695B23B3-6122-4895-B691-4F563C77156D}"/>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82829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a:t>Protected files on disk</a:t>
            </a:r>
            <a:endParaRPr lang="en-US" dirty="0"/>
          </a:p>
        </p:txBody>
      </p:sp>
      <p:sp>
        <p:nvSpPr>
          <p:cNvPr id="47108" name="Rectangle 4"/>
          <p:cNvSpPr>
            <a:spLocks noChangeArrowheads="1"/>
          </p:cNvSpPr>
          <p:nvPr/>
        </p:nvSpPr>
        <p:spPr bwMode="auto">
          <a:xfrm>
            <a:off x="3276600" y="1510903"/>
            <a:ext cx="2057400" cy="2089547"/>
          </a:xfrm>
          <a:prstGeom prst="rect">
            <a:avLst/>
          </a:prstGeom>
          <a:solidFill>
            <a:schemeClr val="accent1"/>
          </a:solidFill>
          <a:ln w="9525">
            <a:solidFill>
              <a:schemeClr val="tx1"/>
            </a:solidFill>
            <a:miter lim="800000"/>
            <a:headEnd/>
            <a:tailEnd/>
          </a:ln>
          <a:effectLst/>
        </p:spPr>
        <p:txBody>
          <a:bodyPr wrap="none" anchor="ctr"/>
          <a:lstStyle/>
          <a:p>
            <a:pPr>
              <a:defRPr/>
            </a:pPr>
            <a:endParaRPr lang="en-US" sz="2000">
              <a:latin typeface="+mn-lt"/>
            </a:endParaRPr>
          </a:p>
        </p:txBody>
      </p:sp>
      <p:sp>
        <p:nvSpPr>
          <p:cNvPr id="47109" name="Text Box 5"/>
          <p:cNvSpPr txBox="1">
            <a:spLocks noChangeArrowheads="1"/>
          </p:cNvSpPr>
          <p:nvPr/>
        </p:nvSpPr>
        <p:spPr bwMode="auto">
          <a:xfrm>
            <a:off x="3887789" y="1123950"/>
            <a:ext cx="784225" cy="400110"/>
          </a:xfrm>
          <a:prstGeom prst="rect">
            <a:avLst/>
          </a:prstGeom>
          <a:noFill/>
          <a:ln w="9525">
            <a:noFill/>
            <a:miter lim="800000"/>
            <a:headEnd/>
            <a:tailEnd/>
          </a:ln>
          <a:effectLst/>
        </p:spPr>
        <p:txBody>
          <a:bodyPr>
            <a:spAutoFit/>
          </a:bodyPr>
          <a:lstStyle/>
          <a:p>
            <a:pPr>
              <a:defRPr/>
            </a:pPr>
            <a:r>
              <a:rPr lang="en-US" sz="2000" dirty="0">
                <a:latin typeface="+mn-lt"/>
              </a:rPr>
              <a:t>Disk</a:t>
            </a:r>
          </a:p>
        </p:txBody>
      </p:sp>
      <p:sp>
        <p:nvSpPr>
          <p:cNvPr id="47110" name="Rectangle 6"/>
          <p:cNvSpPr>
            <a:spLocks noChangeArrowheads="1"/>
          </p:cNvSpPr>
          <p:nvPr/>
        </p:nvSpPr>
        <p:spPr bwMode="auto">
          <a:xfrm>
            <a:off x="3733800" y="1771650"/>
            <a:ext cx="1066800" cy="685800"/>
          </a:xfrm>
          <a:prstGeom prst="rect">
            <a:avLst/>
          </a:prstGeom>
          <a:solidFill>
            <a:srgbClr val="FF0000"/>
          </a:solidFill>
          <a:ln w="9525">
            <a:solidFill>
              <a:schemeClr val="tx1"/>
            </a:solidFill>
            <a:miter lim="800000"/>
            <a:headEnd/>
            <a:tailEnd/>
          </a:ln>
          <a:effectLst/>
        </p:spPr>
        <p:txBody>
          <a:bodyPr wrap="none" anchor="ctr"/>
          <a:lstStyle/>
          <a:p>
            <a:pPr algn="ctr">
              <a:defRPr/>
            </a:pPr>
            <a:r>
              <a:rPr lang="en-US" sz="2000">
                <a:latin typeface="+mn-lt"/>
              </a:rPr>
              <a:t>File 1</a:t>
            </a:r>
          </a:p>
        </p:txBody>
      </p:sp>
      <p:sp>
        <p:nvSpPr>
          <p:cNvPr id="47111" name="Rectangle 7"/>
          <p:cNvSpPr>
            <a:spLocks noChangeArrowheads="1"/>
          </p:cNvSpPr>
          <p:nvPr/>
        </p:nvSpPr>
        <p:spPr bwMode="auto">
          <a:xfrm>
            <a:off x="3733800" y="2800350"/>
            <a:ext cx="1066800" cy="685800"/>
          </a:xfrm>
          <a:prstGeom prst="rect">
            <a:avLst/>
          </a:prstGeom>
          <a:solidFill>
            <a:schemeClr val="folHlink"/>
          </a:solidFill>
          <a:ln w="9525">
            <a:solidFill>
              <a:schemeClr val="tx1"/>
            </a:solidFill>
            <a:miter lim="800000"/>
            <a:headEnd/>
            <a:tailEnd/>
          </a:ln>
          <a:effectLst/>
        </p:spPr>
        <p:txBody>
          <a:bodyPr wrap="none" anchor="ctr"/>
          <a:lstStyle/>
          <a:p>
            <a:pPr algn="ctr">
              <a:defRPr/>
            </a:pPr>
            <a:r>
              <a:rPr lang="en-US" sz="2000">
                <a:latin typeface="+mn-lt"/>
              </a:rPr>
              <a:t>File 2</a:t>
            </a:r>
          </a:p>
        </p:txBody>
      </p:sp>
      <p:sp>
        <p:nvSpPr>
          <p:cNvPr id="47112" name="Line 8"/>
          <p:cNvSpPr>
            <a:spLocks noChangeShapeType="1"/>
          </p:cNvSpPr>
          <p:nvPr/>
        </p:nvSpPr>
        <p:spPr bwMode="auto">
          <a:xfrm flipV="1">
            <a:off x="1752600" y="2114550"/>
            <a:ext cx="1905000" cy="0"/>
          </a:xfrm>
          <a:prstGeom prst="line">
            <a:avLst/>
          </a:prstGeom>
          <a:noFill/>
          <a:ln w="38100">
            <a:solidFill>
              <a:schemeClr val="tx1"/>
            </a:solidFill>
            <a:round/>
            <a:headEnd/>
            <a:tailEnd type="triangle" w="med" len="med"/>
          </a:ln>
          <a:effectLst/>
        </p:spPr>
        <p:txBody>
          <a:bodyPr/>
          <a:lstStyle/>
          <a:p>
            <a:pPr>
              <a:defRPr/>
            </a:pPr>
            <a:endParaRPr lang="en-US" sz="2000">
              <a:latin typeface="+mn-lt"/>
            </a:endParaRPr>
          </a:p>
        </p:txBody>
      </p:sp>
      <p:sp>
        <p:nvSpPr>
          <p:cNvPr id="47113" name="Text Box 9"/>
          <p:cNvSpPr txBox="1">
            <a:spLocks noChangeArrowheads="1"/>
          </p:cNvSpPr>
          <p:nvPr/>
        </p:nvSpPr>
        <p:spPr bwMode="auto">
          <a:xfrm>
            <a:off x="838200" y="1943101"/>
            <a:ext cx="852488" cy="400110"/>
          </a:xfrm>
          <a:prstGeom prst="rect">
            <a:avLst/>
          </a:prstGeom>
          <a:noFill/>
          <a:ln w="9525">
            <a:noFill/>
            <a:miter lim="800000"/>
            <a:headEnd/>
            <a:tailEnd/>
          </a:ln>
          <a:effectLst/>
        </p:spPr>
        <p:txBody>
          <a:bodyPr>
            <a:spAutoFit/>
          </a:bodyPr>
          <a:lstStyle/>
          <a:p>
            <a:pPr>
              <a:defRPr/>
            </a:pPr>
            <a:r>
              <a:rPr lang="en-US" sz="2000" dirty="0">
                <a:latin typeface="+mn-lt"/>
              </a:rPr>
              <a:t>Alice</a:t>
            </a:r>
          </a:p>
        </p:txBody>
      </p:sp>
      <p:sp>
        <p:nvSpPr>
          <p:cNvPr id="47114" name="Line 10"/>
          <p:cNvSpPr>
            <a:spLocks noChangeShapeType="1"/>
          </p:cNvSpPr>
          <p:nvPr/>
        </p:nvSpPr>
        <p:spPr bwMode="auto">
          <a:xfrm>
            <a:off x="4800600" y="2114550"/>
            <a:ext cx="2514600" cy="0"/>
          </a:xfrm>
          <a:prstGeom prst="line">
            <a:avLst/>
          </a:prstGeom>
          <a:noFill/>
          <a:ln w="38100">
            <a:solidFill>
              <a:schemeClr val="tx1"/>
            </a:solidFill>
            <a:round/>
            <a:headEnd/>
            <a:tailEnd type="triangle" w="med" len="med"/>
          </a:ln>
          <a:effectLst/>
        </p:spPr>
        <p:txBody>
          <a:bodyPr/>
          <a:lstStyle/>
          <a:p>
            <a:pPr>
              <a:defRPr/>
            </a:pPr>
            <a:endParaRPr lang="en-US" sz="2000">
              <a:latin typeface="+mn-lt"/>
            </a:endParaRPr>
          </a:p>
        </p:txBody>
      </p:sp>
      <p:sp>
        <p:nvSpPr>
          <p:cNvPr id="47115" name="Text Box 11"/>
          <p:cNvSpPr txBox="1">
            <a:spLocks noChangeArrowheads="1"/>
          </p:cNvSpPr>
          <p:nvPr/>
        </p:nvSpPr>
        <p:spPr bwMode="auto">
          <a:xfrm>
            <a:off x="7315200" y="1943101"/>
            <a:ext cx="852488" cy="400110"/>
          </a:xfrm>
          <a:prstGeom prst="rect">
            <a:avLst/>
          </a:prstGeom>
          <a:noFill/>
          <a:ln w="9525">
            <a:noFill/>
            <a:miter lim="800000"/>
            <a:headEnd/>
            <a:tailEnd/>
          </a:ln>
          <a:effectLst/>
        </p:spPr>
        <p:txBody>
          <a:bodyPr>
            <a:spAutoFit/>
          </a:bodyPr>
          <a:lstStyle/>
          <a:p>
            <a:pPr>
              <a:defRPr/>
            </a:pPr>
            <a:r>
              <a:rPr lang="en-US" sz="2000">
                <a:latin typeface="+mn-lt"/>
              </a:rPr>
              <a:t>Alice</a:t>
            </a:r>
          </a:p>
        </p:txBody>
      </p:sp>
      <p:sp>
        <p:nvSpPr>
          <p:cNvPr id="47116" name="AutoShape 12"/>
          <p:cNvSpPr>
            <a:spLocks/>
          </p:cNvSpPr>
          <p:nvPr/>
        </p:nvSpPr>
        <p:spPr bwMode="auto">
          <a:xfrm>
            <a:off x="5715000" y="2482454"/>
            <a:ext cx="2971800" cy="714375"/>
          </a:xfrm>
          <a:prstGeom prst="borderCallout2">
            <a:avLst>
              <a:gd name="adj1" fmla="val 12000"/>
              <a:gd name="adj2" fmla="val -2940"/>
              <a:gd name="adj3" fmla="val 12000"/>
              <a:gd name="adj4" fmla="val -24569"/>
              <a:gd name="adj5" fmla="val -26500"/>
              <a:gd name="adj6" fmla="val -34741"/>
            </a:avLst>
          </a:prstGeom>
          <a:solidFill>
            <a:schemeClr val="accent1"/>
          </a:solidFill>
          <a:ln w="9525">
            <a:solidFill>
              <a:schemeClr val="tx1"/>
            </a:solidFill>
            <a:miter lim="800000"/>
            <a:headEnd/>
            <a:tailEnd/>
          </a:ln>
          <a:effectLst/>
        </p:spPr>
        <p:txBody>
          <a:bodyPr/>
          <a:lstStyle/>
          <a:p>
            <a:pPr>
              <a:defRPr/>
            </a:pPr>
            <a:r>
              <a:rPr lang="en-US" sz="2000" dirty="0">
                <a:latin typeface="+mn-lt"/>
              </a:rPr>
              <a:t>No eavesdropping</a:t>
            </a:r>
          </a:p>
          <a:p>
            <a:pPr>
              <a:defRPr/>
            </a:pPr>
            <a:r>
              <a:rPr lang="en-US" sz="2000">
                <a:latin typeface="+mn-lt"/>
              </a:rPr>
              <a:t>No tampering</a:t>
            </a:r>
          </a:p>
        </p:txBody>
      </p:sp>
      <p:sp>
        <p:nvSpPr>
          <p:cNvPr id="47117" name="Text Box 13"/>
          <p:cNvSpPr txBox="1">
            <a:spLocks noChangeArrowheads="1"/>
          </p:cNvSpPr>
          <p:nvPr/>
        </p:nvSpPr>
        <p:spPr bwMode="auto">
          <a:xfrm>
            <a:off x="441325" y="3943351"/>
            <a:ext cx="8483600" cy="830997"/>
          </a:xfrm>
          <a:prstGeom prst="rect">
            <a:avLst/>
          </a:prstGeom>
          <a:noFill/>
          <a:ln w="9525">
            <a:noFill/>
            <a:miter lim="800000"/>
            <a:headEnd/>
            <a:tailEnd/>
          </a:ln>
          <a:effectLst/>
        </p:spPr>
        <p:txBody>
          <a:bodyPr>
            <a:spAutoFit/>
          </a:bodyPr>
          <a:lstStyle/>
          <a:p>
            <a:pPr>
              <a:defRPr/>
            </a:pPr>
            <a:r>
              <a:rPr lang="en-US" sz="2400" dirty="0">
                <a:solidFill>
                  <a:srgbClr val="FF0000"/>
                </a:solidFill>
                <a:latin typeface="+mn-lt"/>
              </a:rPr>
              <a:t>Analogous to secure communication:</a:t>
            </a:r>
          </a:p>
          <a:p>
            <a:pPr>
              <a:defRPr/>
            </a:pPr>
            <a:r>
              <a:rPr lang="en-US" sz="2400" dirty="0">
                <a:solidFill>
                  <a:srgbClr val="FF0000"/>
                </a:solidFill>
                <a:latin typeface="+mn-lt"/>
              </a:rPr>
              <a:t>	Alice today sends a message to Alice tomorrow</a:t>
            </a:r>
          </a:p>
        </p:txBody>
      </p:sp>
      <p:sp>
        <p:nvSpPr>
          <p:cNvPr id="2" name="矩形 1">
            <a:extLst>
              <a:ext uri="{FF2B5EF4-FFF2-40B4-BE49-F238E27FC236}">
                <a16:creationId xmlns:a16="http://schemas.microsoft.com/office/drawing/2014/main" id="{0CAA8F78-F454-4B3B-9361-B8F3E59386B5}"/>
              </a:ext>
            </a:extLst>
          </p:cNvPr>
          <p:cNvSpPr/>
          <p:nvPr/>
        </p:nvSpPr>
        <p:spPr>
          <a:xfrm>
            <a:off x="161018" y="3619561"/>
            <a:ext cx="7001782" cy="369332"/>
          </a:xfrm>
          <a:prstGeom prst="rect">
            <a:avLst/>
          </a:prstGeom>
        </p:spPr>
        <p:txBody>
          <a:bodyPr wrap="square">
            <a:spAutoFit/>
          </a:bodyPr>
          <a:lstStyle/>
          <a:p>
            <a:r>
              <a:rPr lang="zh-TW" altLang="en-US" dirty="0"/>
              <a:t>   </a:t>
            </a:r>
            <a:r>
              <a:rPr lang="zh-TW" altLang="en-US" dirty="0">
                <a:latin typeface="微軟正黑體" panose="020B0604030504040204" pitchFamily="34" charset="-120"/>
                <a:ea typeface="微軟正黑體" panose="020B0604030504040204" pitchFamily="34" charset="-120"/>
              </a:rPr>
              <a:t>密碼工程的另一個應用是保護磁碟上的文件  </a:t>
            </a:r>
            <a:r>
              <a:rPr lang="en-US" altLang="zh-TW" dirty="0">
                <a:latin typeface="微軟正黑體" panose="020B0604030504040204" pitchFamily="34" charset="-120"/>
                <a:ea typeface="微軟正黑體" panose="020B0604030504040204" pitchFamily="34" charset="-120"/>
              </a:rPr>
              <a:t>Data at Rest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4430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6" grpId="0" animBg="1"/>
      <p:bldP spid="471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11043C5-8F4D-4891-A491-8804A6D18786}"/>
              </a:ext>
            </a:extLst>
          </p:cNvPr>
          <p:cNvPicPr>
            <a:picLocks noChangeAspect="1"/>
          </p:cNvPicPr>
          <p:nvPr/>
        </p:nvPicPr>
        <p:blipFill>
          <a:blip r:embed="rId2"/>
          <a:stretch>
            <a:fillRect/>
          </a:stretch>
        </p:blipFill>
        <p:spPr>
          <a:xfrm>
            <a:off x="604983" y="347926"/>
            <a:ext cx="8003308" cy="4376473"/>
          </a:xfrm>
          <a:prstGeom prst="rect">
            <a:avLst/>
          </a:prstGeom>
          <a:ln>
            <a:solidFill>
              <a:schemeClr val="tx1"/>
            </a:solidFill>
          </a:ln>
        </p:spPr>
      </p:pic>
    </p:spTree>
    <p:extLst>
      <p:ext uri="{BB962C8B-B14F-4D97-AF65-F5344CB8AC3E}">
        <p14:creationId xmlns:p14="http://schemas.microsoft.com/office/powerpoint/2010/main" val="1530754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4D9F53-DD0F-4AFD-8B17-C14F75BAB2FB}"/>
              </a:ext>
            </a:extLst>
          </p:cNvPr>
          <p:cNvSpPr>
            <a:spLocks noGrp="1"/>
          </p:cNvSpPr>
          <p:nvPr>
            <p:ph type="title"/>
          </p:nvPr>
        </p:nvSpPr>
        <p:spPr/>
        <p:txBody>
          <a:bodyPr/>
          <a:lstStyle/>
          <a:p>
            <a:endParaRPr lang="zh-TW" altLang="en-US"/>
          </a:p>
        </p:txBody>
      </p:sp>
      <p:pic>
        <p:nvPicPr>
          <p:cNvPr id="3" name="Picture 2" descr="Full Disk Encryption - an overview | ScienceDirect Topics">
            <a:extLst>
              <a:ext uri="{FF2B5EF4-FFF2-40B4-BE49-F238E27FC236}">
                <a16:creationId xmlns:a16="http://schemas.microsoft.com/office/drawing/2014/main" id="{3EC83D0E-6FCA-4DA0-8724-D43B80523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742950"/>
            <a:ext cx="3756474" cy="396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270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3">
            <a:extLst>
              <a:ext uri="{FF2B5EF4-FFF2-40B4-BE49-F238E27FC236}">
                <a16:creationId xmlns:a16="http://schemas.microsoft.com/office/drawing/2014/main" id="{1A747AAB-01FC-4DF2-9C6A-AAC5450A4D7F}"/>
              </a:ext>
            </a:extLst>
          </p:cNvPr>
          <p:cNvSpPr/>
          <p:nvPr/>
        </p:nvSpPr>
        <p:spPr>
          <a:xfrm>
            <a:off x="1112983" y="471054"/>
            <a:ext cx="6765636" cy="4257964"/>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093434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normAutofit/>
          </a:bodyPr>
          <a:lstStyle/>
          <a:p>
            <a:pPr eaLnBrk="1" hangingPunct="1"/>
            <a:r>
              <a:rPr lang="en-US" sz="4000" dirty="0"/>
              <a:t>Building block:   sym. encryption</a:t>
            </a:r>
          </a:p>
        </p:txBody>
      </p:sp>
      <p:sp>
        <p:nvSpPr>
          <p:cNvPr id="31747" name="Rectangle 3"/>
          <p:cNvSpPr>
            <a:spLocks noGrp="1" noChangeArrowheads="1"/>
          </p:cNvSpPr>
          <p:nvPr>
            <p:ph type="body" idx="1"/>
          </p:nvPr>
        </p:nvSpPr>
        <p:spPr>
          <a:xfrm>
            <a:off x="457200" y="1047750"/>
            <a:ext cx="8178800" cy="3943350"/>
          </a:xfrm>
        </p:spPr>
        <p:txBody>
          <a:bodyPr>
            <a:normAutofit fontScale="92500" lnSpcReduction="10000"/>
          </a:bodyPr>
          <a:lstStyle/>
          <a:p>
            <a:pPr marL="0" indent="0" eaLnBrk="1" hangingPunct="1">
              <a:defRPr/>
            </a:pPr>
            <a:endParaRPr lang="en-US" sz="2000" dirty="0"/>
          </a:p>
          <a:p>
            <a:pPr marL="0" indent="0" eaLnBrk="1" hangingPunct="1">
              <a:defRPr/>
            </a:pPr>
            <a:endParaRPr lang="en-US" sz="2000" dirty="0"/>
          </a:p>
          <a:p>
            <a:pPr marL="0" indent="0" eaLnBrk="1" hangingPunct="1">
              <a:defRPr/>
            </a:pPr>
            <a:endParaRPr lang="en-US" sz="2000" dirty="0"/>
          </a:p>
          <a:p>
            <a:pPr marL="0" indent="0" eaLnBrk="1" hangingPunct="1">
              <a:defRPr/>
            </a:pPr>
            <a:endParaRPr lang="en-US" sz="2000" dirty="0"/>
          </a:p>
          <a:p>
            <a:pPr marL="0" indent="0" eaLnBrk="1" hangingPunct="1">
              <a:defRPr/>
            </a:pPr>
            <a:endParaRPr lang="en-US" sz="2000" dirty="0"/>
          </a:p>
          <a:p>
            <a:pPr marL="0" indent="0" eaLnBrk="1" hangingPunct="1">
              <a:defRPr/>
            </a:pPr>
            <a:endParaRPr lang="en-US" sz="2000" dirty="0"/>
          </a:p>
          <a:p>
            <a:pPr marL="0" indent="0" eaLnBrk="1" hangingPunct="1">
              <a:buNone/>
              <a:defRPr/>
            </a:pPr>
            <a:r>
              <a:rPr lang="en-US" sz="2600" dirty="0"/>
              <a:t>E, D:  cipher       </a:t>
            </a:r>
            <a:r>
              <a:rPr lang="en-US" sz="2600" dirty="0">
                <a:solidFill>
                  <a:schemeClr val="tx2"/>
                </a:solidFill>
              </a:rPr>
              <a:t>k:  secret key (e.g. 128 bits)</a:t>
            </a:r>
          </a:p>
          <a:p>
            <a:pPr marL="0" indent="0" eaLnBrk="1" hangingPunct="1">
              <a:buNone/>
              <a:defRPr/>
            </a:pPr>
            <a:r>
              <a:rPr lang="en-US" sz="2600" dirty="0"/>
              <a:t>m, c:  plaintext,  </a:t>
            </a:r>
            <a:r>
              <a:rPr lang="en-US" sz="2600" dirty="0" err="1"/>
              <a:t>ciphertext</a:t>
            </a:r>
            <a:endParaRPr lang="en-US" sz="1900" b="0" dirty="0">
              <a:solidFill>
                <a:schemeClr val="tx2"/>
              </a:solidFill>
            </a:endParaRPr>
          </a:p>
          <a:p>
            <a:pPr marL="0" indent="0" eaLnBrk="1" hangingPunct="1">
              <a:spcBef>
                <a:spcPts val="3000"/>
              </a:spcBef>
              <a:buNone/>
              <a:defRPr/>
            </a:pPr>
            <a:r>
              <a:rPr lang="en-US" sz="2600" dirty="0"/>
              <a:t>Encryption algorithm is </a:t>
            </a:r>
            <a:r>
              <a:rPr lang="en-US" sz="2600" b="0" dirty="0">
                <a:solidFill>
                  <a:schemeClr val="accent2"/>
                </a:solidFill>
                <a:effectLst>
                  <a:outerShdw blurRad="38100" dist="38100" dir="2700000" algn="tl">
                    <a:srgbClr val="C0C0C0"/>
                  </a:outerShdw>
                </a:effectLst>
              </a:rPr>
              <a:t>publicly known</a:t>
            </a:r>
          </a:p>
          <a:p>
            <a:pPr lvl="1" eaLnBrk="1" hangingPunct="1">
              <a:spcBef>
                <a:spcPts val="0"/>
              </a:spcBef>
              <a:buFont typeface="Arial" pitchFamily="34" charset="0"/>
              <a:buChar char="•"/>
              <a:defRPr/>
            </a:pPr>
            <a:r>
              <a:rPr lang="en-US" sz="2600" dirty="0">
                <a:solidFill>
                  <a:srgbClr val="FF0000"/>
                </a:solidFill>
              </a:rPr>
              <a:t>Never use a proprietary cipher</a:t>
            </a:r>
            <a:r>
              <a:rPr lang="en-US" altLang="zh-TW" sz="2600" dirty="0">
                <a:solidFill>
                  <a:srgbClr val="FF0000"/>
                </a:solidFill>
              </a:rPr>
              <a:t>?</a:t>
            </a:r>
            <a:r>
              <a:rPr lang="en-US" sz="2600" dirty="0"/>
              <a:t>		</a:t>
            </a:r>
            <a:r>
              <a:rPr lang="en-US" sz="3600" dirty="0"/>
              <a:t>	</a:t>
            </a:r>
          </a:p>
        </p:txBody>
      </p:sp>
      <p:sp>
        <p:nvSpPr>
          <p:cNvPr id="8198" name="Text Box 5"/>
          <p:cNvSpPr txBox="1">
            <a:spLocks noChangeArrowheads="1"/>
          </p:cNvSpPr>
          <p:nvPr/>
        </p:nvSpPr>
        <p:spPr bwMode="auto">
          <a:xfrm>
            <a:off x="1248776" y="1085850"/>
            <a:ext cx="656813" cy="369332"/>
          </a:xfrm>
          <a:prstGeom prst="rect">
            <a:avLst/>
          </a:prstGeom>
          <a:noFill/>
          <a:ln w="9525">
            <a:noFill/>
            <a:miter lim="800000"/>
            <a:headEnd/>
            <a:tailEnd/>
          </a:ln>
        </p:spPr>
        <p:txBody>
          <a:bodyPr wrap="none">
            <a:spAutoFit/>
          </a:bodyPr>
          <a:lstStyle/>
          <a:p>
            <a:pPr algn="ctr">
              <a:spcBef>
                <a:spcPct val="50000"/>
              </a:spcBef>
            </a:pPr>
            <a:r>
              <a:rPr lang="en-US">
                <a:latin typeface="Tahoma" pitchFamily="34" charset="0"/>
              </a:rPr>
              <a:t>Alice</a:t>
            </a:r>
          </a:p>
        </p:txBody>
      </p:sp>
      <p:sp>
        <p:nvSpPr>
          <p:cNvPr id="8199" name="Rectangle 6"/>
          <p:cNvSpPr>
            <a:spLocks noChangeArrowheads="1"/>
          </p:cNvSpPr>
          <p:nvPr/>
        </p:nvSpPr>
        <p:spPr bwMode="auto">
          <a:xfrm>
            <a:off x="1219200" y="1460897"/>
            <a:ext cx="762000" cy="685800"/>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a:latin typeface="Tahoma" pitchFamily="34" charset="0"/>
              </a:rPr>
              <a:t>E</a:t>
            </a:r>
          </a:p>
        </p:txBody>
      </p:sp>
      <p:sp>
        <p:nvSpPr>
          <p:cNvPr id="8200" name="Line 7"/>
          <p:cNvSpPr>
            <a:spLocks noChangeShapeType="1"/>
          </p:cNvSpPr>
          <p:nvPr/>
        </p:nvSpPr>
        <p:spPr bwMode="auto">
          <a:xfrm>
            <a:off x="304800" y="1803797"/>
            <a:ext cx="914400" cy="0"/>
          </a:xfrm>
          <a:prstGeom prst="line">
            <a:avLst/>
          </a:prstGeom>
          <a:noFill/>
          <a:ln w="9525">
            <a:solidFill>
              <a:schemeClr val="tx1"/>
            </a:solidFill>
            <a:round/>
            <a:headEnd/>
            <a:tailEnd type="triangle" w="med" len="med"/>
          </a:ln>
        </p:spPr>
        <p:txBody>
          <a:bodyPr wrap="none" anchor="ctr"/>
          <a:lstStyle/>
          <a:p>
            <a:endParaRPr lang="en-US"/>
          </a:p>
        </p:txBody>
      </p:sp>
      <p:sp>
        <p:nvSpPr>
          <p:cNvPr id="8201" name="Text Box 8"/>
          <p:cNvSpPr txBox="1">
            <a:spLocks noChangeArrowheads="1"/>
          </p:cNvSpPr>
          <p:nvPr/>
        </p:nvSpPr>
        <p:spPr bwMode="auto">
          <a:xfrm>
            <a:off x="440973" y="1445419"/>
            <a:ext cx="378529" cy="369332"/>
          </a:xfrm>
          <a:prstGeom prst="rect">
            <a:avLst/>
          </a:prstGeom>
          <a:noFill/>
          <a:ln w="9525">
            <a:noFill/>
            <a:miter lim="800000"/>
            <a:headEnd/>
            <a:tailEnd/>
          </a:ln>
        </p:spPr>
        <p:txBody>
          <a:bodyPr wrap="none">
            <a:spAutoFit/>
          </a:bodyPr>
          <a:lstStyle/>
          <a:p>
            <a:pPr algn="ctr">
              <a:spcBef>
                <a:spcPct val="50000"/>
              </a:spcBef>
            </a:pPr>
            <a:r>
              <a:rPr lang="en-US" dirty="0">
                <a:latin typeface="Tahoma" pitchFamily="34" charset="0"/>
              </a:rPr>
              <a:t>m</a:t>
            </a:r>
          </a:p>
        </p:txBody>
      </p:sp>
      <p:sp>
        <p:nvSpPr>
          <p:cNvPr id="8202" name="Text Box 10"/>
          <p:cNvSpPr txBox="1">
            <a:spLocks noChangeArrowheads="1"/>
          </p:cNvSpPr>
          <p:nvPr/>
        </p:nvSpPr>
        <p:spPr bwMode="auto">
          <a:xfrm>
            <a:off x="2367225" y="1483519"/>
            <a:ext cx="1144063" cy="369332"/>
          </a:xfrm>
          <a:prstGeom prst="rect">
            <a:avLst/>
          </a:prstGeom>
          <a:noFill/>
          <a:ln w="9525">
            <a:noFill/>
            <a:miter lim="800000"/>
            <a:headEnd/>
            <a:tailEnd/>
          </a:ln>
        </p:spPr>
        <p:txBody>
          <a:bodyPr wrap="none">
            <a:spAutoFit/>
          </a:bodyPr>
          <a:lstStyle/>
          <a:p>
            <a:pPr algn="ctr">
              <a:spcBef>
                <a:spcPct val="50000"/>
              </a:spcBef>
            </a:pPr>
            <a:r>
              <a:rPr lang="en-US" dirty="0">
                <a:latin typeface="Tahoma" pitchFamily="34" charset="0"/>
              </a:rPr>
              <a:t>E(</a:t>
            </a:r>
            <a:r>
              <a:rPr lang="en-US" dirty="0" err="1">
                <a:latin typeface="Tahoma" pitchFamily="34" charset="0"/>
              </a:rPr>
              <a:t>k,m</a:t>
            </a:r>
            <a:r>
              <a:rPr lang="en-US" dirty="0">
                <a:latin typeface="Tahoma" pitchFamily="34" charset="0"/>
              </a:rPr>
              <a:t>)=c</a:t>
            </a:r>
          </a:p>
        </p:txBody>
      </p:sp>
      <p:pic>
        <p:nvPicPr>
          <p:cNvPr id="8203" name="Picture 11" descr="j0089304"/>
          <p:cNvPicPr>
            <a:picLocks noChangeAspect="1" noChangeArrowheads="1"/>
          </p:cNvPicPr>
          <p:nvPr/>
        </p:nvPicPr>
        <p:blipFill>
          <a:blip r:embed="rId3"/>
          <a:srcRect/>
          <a:stretch>
            <a:fillRect/>
          </a:stretch>
        </p:blipFill>
        <p:spPr bwMode="auto">
          <a:xfrm>
            <a:off x="4171951" y="1346598"/>
            <a:ext cx="1223963" cy="816769"/>
          </a:xfrm>
          <a:prstGeom prst="rect">
            <a:avLst/>
          </a:prstGeom>
          <a:noFill/>
          <a:ln w="9525">
            <a:noFill/>
            <a:miter lim="800000"/>
            <a:headEnd/>
            <a:tailEnd/>
          </a:ln>
        </p:spPr>
      </p:pic>
      <p:sp>
        <p:nvSpPr>
          <p:cNvPr id="8204" name="Text Box 12"/>
          <p:cNvSpPr txBox="1">
            <a:spLocks noChangeArrowheads="1"/>
          </p:cNvSpPr>
          <p:nvPr/>
        </p:nvSpPr>
        <p:spPr bwMode="auto">
          <a:xfrm>
            <a:off x="6571414" y="1102519"/>
            <a:ext cx="574759" cy="369332"/>
          </a:xfrm>
          <a:prstGeom prst="rect">
            <a:avLst/>
          </a:prstGeom>
          <a:noFill/>
          <a:ln w="9525">
            <a:noFill/>
            <a:miter lim="800000"/>
            <a:headEnd/>
            <a:tailEnd/>
          </a:ln>
        </p:spPr>
        <p:txBody>
          <a:bodyPr wrap="none">
            <a:spAutoFit/>
          </a:bodyPr>
          <a:lstStyle/>
          <a:p>
            <a:pPr algn="ctr">
              <a:spcBef>
                <a:spcPct val="50000"/>
              </a:spcBef>
            </a:pPr>
            <a:r>
              <a:rPr lang="en-US">
                <a:latin typeface="Tahoma" pitchFamily="34" charset="0"/>
              </a:rPr>
              <a:t>Bob</a:t>
            </a:r>
          </a:p>
        </p:txBody>
      </p:sp>
      <p:sp>
        <p:nvSpPr>
          <p:cNvPr id="8205" name="Rectangle 13"/>
          <p:cNvSpPr>
            <a:spLocks noChangeArrowheads="1"/>
          </p:cNvSpPr>
          <p:nvPr/>
        </p:nvSpPr>
        <p:spPr bwMode="auto">
          <a:xfrm>
            <a:off x="6445250" y="1477566"/>
            <a:ext cx="762000" cy="685800"/>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a:latin typeface="Tahoma" pitchFamily="34" charset="0"/>
              </a:rPr>
              <a:t>D</a:t>
            </a:r>
          </a:p>
        </p:txBody>
      </p:sp>
      <p:sp>
        <p:nvSpPr>
          <p:cNvPr id="8206" name="Line 14"/>
          <p:cNvSpPr>
            <a:spLocks noChangeShapeType="1"/>
          </p:cNvSpPr>
          <p:nvPr/>
        </p:nvSpPr>
        <p:spPr bwMode="auto">
          <a:xfrm>
            <a:off x="5715000" y="1820466"/>
            <a:ext cx="730250" cy="0"/>
          </a:xfrm>
          <a:prstGeom prst="line">
            <a:avLst/>
          </a:prstGeom>
          <a:noFill/>
          <a:ln w="9525">
            <a:solidFill>
              <a:schemeClr val="tx1"/>
            </a:solidFill>
            <a:round/>
            <a:headEnd/>
            <a:tailEnd type="triangle" w="med" len="med"/>
          </a:ln>
        </p:spPr>
        <p:txBody>
          <a:bodyPr wrap="none" anchor="ctr"/>
          <a:lstStyle/>
          <a:p>
            <a:endParaRPr lang="en-US"/>
          </a:p>
        </p:txBody>
      </p:sp>
      <p:sp>
        <p:nvSpPr>
          <p:cNvPr id="8207" name="Text Box 15"/>
          <p:cNvSpPr txBox="1">
            <a:spLocks noChangeArrowheads="1"/>
          </p:cNvSpPr>
          <p:nvPr/>
        </p:nvSpPr>
        <p:spPr bwMode="auto">
          <a:xfrm>
            <a:off x="5933742" y="1460897"/>
            <a:ext cx="291178" cy="369332"/>
          </a:xfrm>
          <a:prstGeom prst="rect">
            <a:avLst/>
          </a:prstGeom>
          <a:noFill/>
          <a:ln w="9525">
            <a:noFill/>
            <a:miter lim="800000"/>
            <a:headEnd/>
            <a:tailEnd/>
          </a:ln>
        </p:spPr>
        <p:txBody>
          <a:bodyPr wrap="none">
            <a:spAutoFit/>
          </a:bodyPr>
          <a:lstStyle/>
          <a:p>
            <a:pPr algn="ctr">
              <a:spcBef>
                <a:spcPct val="50000"/>
              </a:spcBef>
            </a:pPr>
            <a:r>
              <a:rPr lang="en-US" dirty="0">
                <a:latin typeface="Tahoma" pitchFamily="34" charset="0"/>
              </a:rPr>
              <a:t>c</a:t>
            </a:r>
          </a:p>
        </p:txBody>
      </p:sp>
      <p:sp>
        <p:nvSpPr>
          <p:cNvPr id="8208" name="Line 16"/>
          <p:cNvSpPr>
            <a:spLocks noChangeShapeType="1"/>
          </p:cNvSpPr>
          <p:nvPr/>
        </p:nvSpPr>
        <p:spPr bwMode="auto">
          <a:xfrm>
            <a:off x="7207250" y="1820466"/>
            <a:ext cx="1143000" cy="0"/>
          </a:xfrm>
          <a:prstGeom prst="line">
            <a:avLst/>
          </a:prstGeom>
          <a:noFill/>
          <a:ln w="9525">
            <a:solidFill>
              <a:schemeClr val="tx1"/>
            </a:solidFill>
            <a:round/>
            <a:headEnd/>
            <a:tailEnd type="triangle" w="med" len="med"/>
          </a:ln>
        </p:spPr>
        <p:txBody>
          <a:bodyPr wrap="none" anchor="ctr"/>
          <a:lstStyle/>
          <a:p>
            <a:endParaRPr lang="en-US"/>
          </a:p>
        </p:txBody>
      </p:sp>
      <p:sp>
        <p:nvSpPr>
          <p:cNvPr id="8209" name="Text Box 17"/>
          <p:cNvSpPr txBox="1">
            <a:spLocks noChangeArrowheads="1"/>
          </p:cNvSpPr>
          <p:nvPr/>
        </p:nvSpPr>
        <p:spPr bwMode="auto">
          <a:xfrm>
            <a:off x="7579750" y="1445419"/>
            <a:ext cx="1171114" cy="369332"/>
          </a:xfrm>
          <a:prstGeom prst="rect">
            <a:avLst/>
          </a:prstGeom>
          <a:noFill/>
          <a:ln w="9525">
            <a:noFill/>
            <a:miter lim="800000"/>
            <a:headEnd/>
            <a:tailEnd/>
          </a:ln>
        </p:spPr>
        <p:txBody>
          <a:bodyPr wrap="none">
            <a:spAutoFit/>
          </a:bodyPr>
          <a:lstStyle/>
          <a:p>
            <a:pPr algn="ctr">
              <a:spcBef>
                <a:spcPct val="50000"/>
              </a:spcBef>
            </a:pPr>
            <a:r>
              <a:rPr lang="en-US" dirty="0">
                <a:latin typeface="Tahoma" pitchFamily="34" charset="0"/>
              </a:rPr>
              <a:t>D(</a:t>
            </a:r>
            <a:r>
              <a:rPr lang="en-US" dirty="0" err="1">
                <a:latin typeface="Tahoma" pitchFamily="34" charset="0"/>
              </a:rPr>
              <a:t>k,c</a:t>
            </a:r>
            <a:r>
              <a:rPr lang="en-US" dirty="0">
                <a:latin typeface="Tahoma" pitchFamily="34" charset="0"/>
              </a:rPr>
              <a:t>)=m</a:t>
            </a:r>
          </a:p>
        </p:txBody>
      </p:sp>
      <p:cxnSp>
        <p:nvCxnSpPr>
          <p:cNvPr id="8210" name="Straight Arrow Connector 20"/>
          <p:cNvCxnSpPr>
            <a:cxnSpLocks noChangeShapeType="1"/>
            <a:endCxn id="8199" idx="2"/>
          </p:cNvCxnSpPr>
          <p:nvPr/>
        </p:nvCxnSpPr>
        <p:spPr bwMode="auto">
          <a:xfrm rot="5400000" flipH="1" flipV="1">
            <a:off x="1472804" y="2272507"/>
            <a:ext cx="254794" cy="3175"/>
          </a:xfrm>
          <a:prstGeom prst="straightConnector1">
            <a:avLst/>
          </a:prstGeom>
          <a:noFill/>
          <a:ln w="9525" algn="ctr">
            <a:solidFill>
              <a:schemeClr val="tx1"/>
            </a:solidFill>
            <a:round/>
            <a:headEnd/>
            <a:tailEnd type="arrow" w="med" len="med"/>
          </a:ln>
        </p:spPr>
      </p:cxnSp>
      <p:cxnSp>
        <p:nvCxnSpPr>
          <p:cNvPr id="8211" name="Straight Arrow Connector 21"/>
          <p:cNvCxnSpPr>
            <a:cxnSpLocks noChangeShapeType="1"/>
          </p:cNvCxnSpPr>
          <p:nvPr/>
        </p:nvCxnSpPr>
        <p:spPr bwMode="auto">
          <a:xfrm rot="5400000" flipH="1" flipV="1">
            <a:off x="6731992" y="2297708"/>
            <a:ext cx="253604" cy="1588"/>
          </a:xfrm>
          <a:prstGeom prst="straightConnector1">
            <a:avLst/>
          </a:prstGeom>
          <a:noFill/>
          <a:ln w="9525" algn="ctr">
            <a:solidFill>
              <a:schemeClr val="tx1"/>
            </a:solidFill>
            <a:round/>
            <a:headEnd/>
            <a:tailEnd type="arrow" w="med" len="med"/>
          </a:ln>
        </p:spPr>
      </p:cxnSp>
      <p:sp>
        <p:nvSpPr>
          <p:cNvPr id="23" name="TextBox 22"/>
          <p:cNvSpPr txBox="1"/>
          <p:nvPr/>
        </p:nvSpPr>
        <p:spPr>
          <a:xfrm>
            <a:off x="1414464" y="2343151"/>
            <a:ext cx="289600" cy="369332"/>
          </a:xfrm>
          <a:prstGeom prst="rect">
            <a:avLst/>
          </a:prstGeom>
          <a:noFill/>
        </p:spPr>
        <p:txBody>
          <a:bodyPr wrap="none">
            <a:spAutoFit/>
          </a:bodyPr>
          <a:lstStyle/>
          <a:p>
            <a:pPr>
              <a:defRPr/>
            </a:pPr>
            <a:r>
              <a:rPr lang="en-US" dirty="0">
                <a:latin typeface="+mn-lt"/>
              </a:rPr>
              <a:t>k</a:t>
            </a:r>
          </a:p>
        </p:txBody>
      </p:sp>
      <p:sp>
        <p:nvSpPr>
          <p:cNvPr id="24" name="TextBox 23"/>
          <p:cNvSpPr txBox="1"/>
          <p:nvPr/>
        </p:nvSpPr>
        <p:spPr>
          <a:xfrm>
            <a:off x="6672263" y="2339578"/>
            <a:ext cx="289600" cy="369332"/>
          </a:xfrm>
          <a:prstGeom prst="rect">
            <a:avLst/>
          </a:prstGeom>
          <a:noFill/>
        </p:spPr>
        <p:txBody>
          <a:bodyPr wrap="none">
            <a:spAutoFit/>
          </a:bodyPr>
          <a:lstStyle/>
          <a:p>
            <a:pPr>
              <a:defRPr/>
            </a:pPr>
            <a:r>
              <a:rPr lang="en-US" dirty="0">
                <a:latin typeface="+mn-lt"/>
              </a:rPr>
              <a:t>k</a:t>
            </a:r>
          </a:p>
        </p:txBody>
      </p:sp>
      <p:cxnSp>
        <p:nvCxnSpPr>
          <p:cNvPr id="8214" name="Straight Arrow Connector 27"/>
          <p:cNvCxnSpPr>
            <a:cxnSpLocks noChangeShapeType="1"/>
          </p:cNvCxnSpPr>
          <p:nvPr/>
        </p:nvCxnSpPr>
        <p:spPr bwMode="auto">
          <a:xfrm>
            <a:off x="1981200" y="1828800"/>
            <a:ext cx="2057400" cy="1191"/>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43874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8EDD13-5BB2-460E-8659-3D116C4AB076}"/>
              </a:ext>
            </a:extLst>
          </p:cNvPr>
          <p:cNvSpPr>
            <a:spLocks noGrp="1"/>
          </p:cNvSpPr>
          <p:nvPr>
            <p:ph type="title"/>
          </p:nvPr>
        </p:nvSpPr>
        <p:spPr>
          <a:xfrm>
            <a:off x="457200" y="361950"/>
            <a:ext cx="8229600" cy="857250"/>
          </a:xfrm>
        </p:spPr>
        <p:txBody>
          <a:bodyPr>
            <a:normAutofit fontScale="90000"/>
          </a:bodyPr>
          <a:lstStyle/>
          <a:p>
            <a:r>
              <a:rPr lang="en-US" altLang="zh-TW" dirty="0" err="1"/>
              <a:t>Kerckhoffs</a:t>
            </a:r>
            <a:r>
              <a:rPr lang="en-US" altLang="zh-TW" dirty="0"/>
              <a:t> Principle</a:t>
            </a:r>
            <a:br>
              <a:rPr lang="en-US" altLang="zh-TW" dirty="0">
                <a:solidFill>
                  <a:srgbClr val="FF0000"/>
                </a:solidFill>
              </a:rPr>
            </a:br>
            <a:endParaRPr lang="zh-TW" altLang="en-US" dirty="0"/>
          </a:p>
        </p:txBody>
      </p:sp>
      <p:sp>
        <p:nvSpPr>
          <p:cNvPr id="3" name="內容版面配置區 2">
            <a:extLst>
              <a:ext uri="{FF2B5EF4-FFF2-40B4-BE49-F238E27FC236}">
                <a16:creationId xmlns:a16="http://schemas.microsoft.com/office/drawing/2014/main" id="{06B39483-C0E2-4395-80EA-2BE4A608B8DF}"/>
              </a:ext>
            </a:extLst>
          </p:cNvPr>
          <p:cNvSpPr>
            <a:spLocks noGrp="1"/>
          </p:cNvSpPr>
          <p:nvPr>
            <p:ph idx="1"/>
          </p:nvPr>
        </p:nvSpPr>
        <p:spPr/>
        <p:txBody>
          <a:bodyPr>
            <a:normAutofit/>
          </a:bodyPr>
          <a:lstStyle/>
          <a:p>
            <a:r>
              <a:rPr lang="zh-TW" altLang="en-US" sz="2000" dirty="0">
                <a:latin typeface="微軟正黑體" panose="020B0604030504040204" pitchFamily="34" charset="-120"/>
                <a:ea typeface="微軟正黑體" panose="020B0604030504040204" pitchFamily="34" charset="-120"/>
              </a:rPr>
              <a:t>密碼學上的柯克霍夫原則（</a:t>
            </a:r>
            <a:r>
              <a:rPr lang="en-US" altLang="zh-TW" sz="2000" dirty="0" err="1"/>
              <a:t>Kerckhoffs’s</a:t>
            </a:r>
            <a:r>
              <a:rPr lang="en-US" altLang="zh-TW" sz="2000" dirty="0"/>
              <a:t>  Principle</a:t>
            </a:r>
            <a:r>
              <a:rPr lang="zh-TW" altLang="en-US" sz="2000" dirty="0">
                <a:latin typeface="微軟正黑體" panose="020B0604030504040204" pitchFamily="34" charset="-120"/>
                <a:ea typeface="微軟正黑體" panose="020B0604030504040204" pitchFamily="34" charset="-120"/>
              </a:rPr>
              <a:t>，也稱為柯克霍夫假說、公理、或定律）：即使密碼系統的任何細節已為人悉知，只要 </a:t>
            </a:r>
            <a:r>
              <a:rPr lang="en-US" altLang="zh-TW" sz="2000" dirty="0">
                <a:latin typeface="微軟正黑體" panose="020B0604030504040204" pitchFamily="34" charset="-120"/>
                <a:ea typeface="微軟正黑體" panose="020B0604030504040204" pitchFamily="34" charset="-120"/>
              </a:rPr>
              <a:t>key</a:t>
            </a:r>
            <a:r>
              <a:rPr lang="zh-TW" altLang="en-US" sz="2000" dirty="0">
                <a:latin typeface="微軟正黑體" panose="020B0604030504040204" pitchFamily="34" charset="-120"/>
                <a:ea typeface="微軟正黑體" panose="020B0604030504040204" pitchFamily="34" charset="-120"/>
              </a:rPr>
              <a:t>，又稱金鑰或密鑰未洩漏，它也應是安全的。 </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它和使用 </a:t>
            </a:r>
            <a:r>
              <a:rPr lang="en-US" altLang="zh-TW" sz="2000" dirty="0">
                <a:latin typeface="微軟正黑體" panose="020B0604030504040204" pitchFamily="34" charset="-120"/>
                <a:ea typeface="微軟正黑體" panose="020B0604030504040204" pitchFamily="34" charset="-120"/>
              </a:rPr>
              <a:t>(obscurity)</a:t>
            </a:r>
            <a:r>
              <a:rPr lang="zh-TW" altLang="en-US" sz="2000" dirty="0">
                <a:latin typeface="微軟正黑體" panose="020B0604030504040204" pitchFamily="34" charset="-120"/>
                <a:ea typeface="微軟正黑體" panose="020B0604030504040204" pitchFamily="34" charset="-120"/>
              </a:rPr>
              <a:t>隱密的設計、實作、或其他等等來提供加密的隱晦式安全想法相對。</a:t>
            </a:r>
          </a:p>
          <a:p>
            <a:r>
              <a:rPr lang="zh-TW" altLang="en-US" sz="2000" dirty="0">
                <a:latin typeface="微軟正黑體" panose="020B0604030504040204" pitchFamily="34" charset="-120"/>
                <a:ea typeface="微軟正黑體" panose="020B0604030504040204" pitchFamily="34" charset="-120"/>
              </a:rPr>
              <a:t>依據柯克霍夫原則，大多數民用保密都使用公開的演算法。 但相對地，用於政府或軍事機密的保密器密式通常是不公開的。</a:t>
            </a:r>
          </a:p>
        </p:txBody>
      </p:sp>
      <p:sp>
        <p:nvSpPr>
          <p:cNvPr id="4" name="矩形 3">
            <a:extLst>
              <a:ext uri="{FF2B5EF4-FFF2-40B4-BE49-F238E27FC236}">
                <a16:creationId xmlns:a16="http://schemas.microsoft.com/office/drawing/2014/main" id="{0474AB74-AA41-4FFB-87B7-FD3CF78FF119}"/>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4105526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81200" y="742950"/>
            <a:ext cx="2497485" cy="492345"/>
          </a:xfrm>
          <a:prstGeom prst="rect">
            <a:avLst/>
          </a:prstGeom>
          <a:blipFill>
            <a:blip r:embed="rId2" cstate="print"/>
            <a:stretch>
              <a:fillRect/>
            </a:stretch>
          </a:blipFill>
        </p:spPr>
        <p:txBody>
          <a:bodyPr wrap="square" lIns="0" tIns="0" rIns="0" bIns="0" rtlCol="0"/>
          <a:lstStyle/>
          <a:p>
            <a:endParaRPr sz="1191" b="1">
              <a:ln w="22225">
                <a:solidFill>
                  <a:schemeClr val="accent2"/>
                </a:solidFill>
                <a:prstDash val="solid"/>
              </a:ln>
              <a:solidFill>
                <a:schemeClr val="accent6"/>
              </a:solidFill>
            </a:endParaRPr>
          </a:p>
        </p:txBody>
      </p:sp>
      <p:sp>
        <p:nvSpPr>
          <p:cNvPr id="4" name="object 4"/>
          <p:cNvSpPr txBox="1"/>
          <p:nvPr/>
        </p:nvSpPr>
        <p:spPr>
          <a:xfrm>
            <a:off x="2070230" y="2928499"/>
            <a:ext cx="2889017" cy="1366037"/>
          </a:xfrm>
          <a:prstGeom prst="rect">
            <a:avLst/>
          </a:prstGeom>
        </p:spPr>
        <p:txBody>
          <a:bodyPr vert="horz" wrap="square" lIns="0" tIns="65554" rIns="0" bIns="0" rtlCol="0">
            <a:spAutoFit/>
          </a:bodyPr>
          <a:lstStyle/>
          <a:p>
            <a:pPr marL="8405">
              <a:spcBef>
                <a:spcPts val="516"/>
              </a:spcBef>
              <a:tabLst>
                <a:tab pos="217686" algn="l"/>
              </a:tabLst>
            </a:pPr>
            <a:r>
              <a:rPr sz="1357" spc="10" dirty="0">
                <a:solidFill>
                  <a:srgbClr val="D75F6A"/>
                </a:solidFill>
                <a:latin typeface="Wingdings 2"/>
                <a:cs typeface="Wingdings 2"/>
              </a:rPr>
              <a:t></a:t>
            </a:r>
            <a:r>
              <a:rPr sz="1357" spc="10" dirty="0">
                <a:solidFill>
                  <a:srgbClr val="D75F6A"/>
                </a:solidFill>
                <a:latin typeface="Times New Roman"/>
                <a:cs typeface="Times New Roman"/>
              </a:rPr>
              <a:t>	</a:t>
            </a:r>
            <a:r>
              <a:rPr sz="1952" dirty="0">
                <a:latin typeface="Corbel"/>
                <a:cs typeface="Corbel"/>
              </a:rPr>
              <a:t>Chemically </a:t>
            </a:r>
            <a:r>
              <a:rPr sz="1952" spc="3" dirty="0">
                <a:latin typeface="Corbel"/>
                <a:cs typeface="Corbel"/>
              </a:rPr>
              <a:t>extract</a:t>
            </a:r>
            <a:r>
              <a:rPr sz="1952" spc="-10" dirty="0">
                <a:latin typeface="Corbel"/>
                <a:cs typeface="Corbel"/>
              </a:rPr>
              <a:t> </a:t>
            </a:r>
            <a:r>
              <a:rPr sz="1952" dirty="0">
                <a:latin typeface="Corbel"/>
                <a:cs typeface="Corbel"/>
              </a:rPr>
              <a:t>chips:</a:t>
            </a:r>
          </a:p>
          <a:p>
            <a:pPr marL="240799">
              <a:spcBef>
                <a:spcPts val="400"/>
              </a:spcBef>
              <a:tabLst>
                <a:tab pos="420663" algn="l"/>
              </a:tabLst>
            </a:pPr>
            <a:r>
              <a:rPr sz="1688" spc="3" dirty="0">
                <a:latin typeface="Wingdings 2"/>
                <a:cs typeface="Wingdings 2"/>
              </a:rPr>
              <a:t></a:t>
            </a:r>
            <a:r>
              <a:rPr sz="1688" spc="3" dirty="0">
                <a:latin typeface="Times New Roman"/>
                <a:cs typeface="Times New Roman"/>
              </a:rPr>
              <a:t>	</a:t>
            </a:r>
            <a:r>
              <a:rPr sz="1688" spc="3" dirty="0">
                <a:latin typeface="Corbel"/>
                <a:cs typeface="Corbel"/>
              </a:rPr>
              <a:t>Acetone</a:t>
            </a:r>
            <a:endParaRPr sz="1688" dirty="0">
              <a:latin typeface="Corbel"/>
              <a:cs typeface="Corbel"/>
            </a:endParaRPr>
          </a:p>
          <a:p>
            <a:pPr marL="240799">
              <a:spcBef>
                <a:spcPts val="463"/>
              </a:spcBef>
              <a:tabLst>
                <a:tab pos="420663" algn="l"/>
              </a:tabLst>
            </a:pPr>
            <a:r>
              <a:rPr sz="1688" spc="3" dirty="0">
                <a:latin typeface="Wingdings 2"/>
                <a:cs typeface="Wingdings 2"/>
              </a:rPr>
              <a:t></a:t>
            </a:r>
            <a:r>
              <a:rPr sz="1688" spc="3" dirty="0">
                <a:latin typeface="Times New Roman"/>
                <a:cs typeface="Times New Roman"/>
              </a:rPr>
              <a:t>	</a:t>
            </a:r>
            <a:r>
              <a:rPr sz="1688" spc="3" dirty="0">
                <a:latin typeface="Corbel"/>
                <a:cs typeface="Corbel"/>
              </a:rPr>
              <a:t>Fuming </a:t>
            </a:r>
            <a:r>
              <a:rPr sz="1688" dirty="0">
                <a:latin typeface="Corbel"/>
                <a:cs typeface="Corbel"/>
              </a:rPr>
              <a:t>nitric</a:t>
            </a:r>
            <a:r>
              <a:rPr sz="1688" spc="-7" dirty="0">
                <a:latin typeface="Corbel"/>
                <a:cs typeface="Corbel"/>
              </a:rPr>
              <a:t> </a:t>
            </a:r>
            <a:r>
              <a:rPr sz="1688" spc="3" dirty="0">
                <a:latin typeface="Corbel"/>
                <a:cs typeface="Corbel"/>
              </a:rPr>
              <a:t>acid</a:t>
            </a:r>
            <a:endParaRPr sz="1688" dirty="0">
              <a:latin typeface="Corbel"/>
              <a:cs typeface="Corbel"/>
            </a:endParaRPr>
          </a:p>
          <a:p>
            <a:pPr marL="8405">
              <a:spcBef>
                <a:spcPts val="457"/>
              </a:spcBef>
              <a:tabLst>
                <a:tab pos="217686" algn="l"/>
              </a:tabLst>
            </a:pPr>
            <a:r>
              <a:rPr sz="1357" spc="10" dirty="0">
                <a:latin typeface="Wingdings 2"/>
                <a:cs typeface="Wingdings 2"/>
              </a:rPr>
              <a:t></a:t>
            </a:r>
            <a:r>
              <a:rPr sz="1357" spc="10" dirty="0">
                <a:latin typeface="Times New Roman"/>
                <a:cs typeface="Times New Roman"/>
              </a:rPr>
              <a:t>	</a:t>
            </a:r>
            <a:r>
              <a:rPr sz="1952" spc="3" dirty="0">
                <a:latin typeface="Corbel"/>
                <a:cs typeface="Corbel"/>
              </a:rPr>
              <a:t>Shortcut: buy blank</a:t>
            </a:r>
            <a:r>
              <a:rPr sz="1952" spc="-26" dirty="0">
                <a:latin typeface="Corbel"/>
                <a:cs typeface="Corbel"/>
              </a:rPr>
              <a:t> </a:t>
            </a:r>
            <a:r>
              <a:rPr sz="1952" dirty="0">
                <a:latin typeface="Corbel"/>
                <a:cs typeface="Corbel"/>
              </a:rPr>
              <a:t>chips</a:t>
            </a:r>
            <a:r>
              <a:rPr sz="1952" dirty="0">
                <a:solidFill>
                  <a:srgbClr val="FFFFFF"/>
                </a:solidFill>
                <a:latin typeface="Corbel"/>
                <a:cs typeface="Corbel"/>
              </a:rPr>
              <a:t>!</a:t>
            </a:r>
            <a:endParaRPr sz="1952" dirty="0">
              <a:latin typeface="Corbel"/>
              <a:cs typeface="Corbel"/>
            </a:endParaRPr>
          </a:p>
        </p:txBody>
      </p:sp>
      <p:sp>
        <p:nvSpPr>
          <p:cNvPr id="5" name="object 5"/>
          <p:cNvSpPr/>
          <p:nvPr/>
        </p:nvSpPr>
        <p:spPr>
          <a:xfrm>
            <a:off x="5001083" y="2761536"/>
            <a:ext cx="2128914" cy="1372517"/>
          </a:xfrm>
          <a:prstGeom prst="rect">
            <a:avLst/>
          </a:prstGeom>
          <a:blipFill>
            <a:blip r:embed="rId3" cstate="print"/>
            <a:stretch>
              <a:fillRect/>
            </a:stretch>
          </a:blipFill>
        </p:spPr>
        <p:txBody>
          <a:bodyPr wrap="square" lIns="0" tIns="0" rIns="0" bIns="0" rtlCol="0"/>
          <a:lstStyle/>
          <a:p>
            <a:endParaRPr sz="1191"/>
          </a:p>
        </p:txBody>
      </p:sp>
      <p:sp>
        <p:nvSpPr>
          <p:cNvPr id="6" name="object 6"/>
          <p:cNvSpPr/>
          <p:nvPr/>
        </p:nvSpPr>
        <p:spPr>
          <a:xfrm>
            <a:off x="5014901" y="1424593"/>
            <a:ext cx="2100792" cy="1346661"/>
          </a:xfrm>
          <a:prstGeom prst="rect">
            <a:avLst/>
          </a:prstGeom>
          <a:blipFill>
            <a:blip r:embed="rId4" cstate="print"/>
            <a:stretch>
              <a:fillRect/>
            </a:stretch>
          </a:blipFill>
        </p:spPr>
        <p:txBody>
          <a:bodyPr wrap="square" lIns="0" tIns="0" rIns="0" bIns="0" rtlCol="0"/>
          <a:lstStyle/>
          <a:p>
            <a:endParaRPr sz="1191"/>
          </a:p>
        </p:txBody>
      </p:sp>
      <p:sp>
        <p:nvSpPr>
          <p:cNvPr id="7" name="object 7"/>
          <p:cNvSpPr/>
          <p:nvPr/>
        </p:nvSpPr>
        <p:spPr>
          <a:xfrm>
            <a:off x="5256883" y="4431111"/>
            <a:ext cx="1873114" cy="712388"/>
          </a:xfrm>
          <a:prstGeom prst="rect">
            <a:avLst/>
          </a:prstGeom>
          <a:blipFill>
            <a:blip r:embed="rId5" cstate="print"/>
            <a:stretch>
              <a:fillRect/>
            </a:stretch>
          </a:blipFill>
        </p:spPr>
        <p:txBody>
          <a:bodyPr wrap="square" lIns="0" tIns="0" rIns="0" bIns="0" rtlCol="0"/>
          <a:lstStyle/>
          <a:p>
            <a:endParaRPr sz="1191"/>
          </a:p>
        </p:txBody>
      </p:sp>
      <p:sp>
        <p:nvSpPr>
          <p:cNvPr id="8" name="object 8"/>
          <p:cNvSpPr/>
          <p:nvPr/>
        </p:nvSpPr>
        <p:spPr>
          <a:xfrm>
            <a:off x="5270269" y="2920884"/>
            <a:ext cx="1845424" cy="1519762"/>
          </a:xfrm>
          <a:prstGeom prst="rect">
            <a:avLst/>
          </a:prstGeom>
          <a:blipFill>
            <a:blip r:embed="rId6" cstate="print"/>
            <a:stretch>
              <a:fillRect/>
            </a:stretch>
          </a:blipFill>
        </p:spPr>
        <p:txBody>
          <a:bodyPr wrap="square" lIns="0" tIns="0" rIns="0" bIns="0" rtlCol="0"/>
          <a:lstStyle/>
          <a:p>
            <a:endParaRPr sz="1191"/>
          </a:p>
        </p:txBody>
      </p:sp>
      <p:sp>
        <p:nvSpPr>
          <p:cNvPr id="9" name="object 9"/>
          <p:cNvSpPr/>
          <p:nvPr/>
        </p:nvSpPr>
        <p:spPr>
          <a:xfrm>
            <a:off x="1014183" y="3257550"/>
            <a:ext cx="1972133" cy="1408273"/>
          </a:xfrm>
          <a:prstGeom prst="rect">
            <a:avLst/>
          </a:prstGeom>
          <a:blipFill>
            <a:blip r:embed="rId7" cstate="print"/>
            <a:stretch>
              <a:fillRect/>
            </a:stretch>
          </a:blipFill>
        </p:spPr>
        <p:txBody>
          <a:bodyPr wrap="square" lIns="0" tIns="0" rIns="0" bIns="0" rtlCol="0"/>
          <a:lstStyle/>
          <a:p>
            <a:endParaRPr sz="1191" dirty="0"/>
          </a:p>
        </p:txBody>
      </p:sp>
      <p:sp>
        <p:nvSpPr>
          <p:cNvPr id="10" name="object 10"/>
          <p:cNvSpPr/>
          <p:nvPr/>
        </p:nvSpPr>
        <p:spPr>
          <a:xfrm>
            <a:off x="2277687" y="1439773"/>
            <a:ext cx="1945178" cy="1381358"/>
          </a:xfrm>
          <a:prstGeom prst="rect">
            <a:avLst/>
          </a:prstGeom>
          <a:blipFill>
            <a:blip r:embed="rId8" cstate="print"/>
            <a:stretch>
              <a:fillRect/>
            </a:stretch>
          </a:blipFill>
        </p:spPr>
        <p:txBody>
          <a:bodyPr wrap="square" lIns="0" tIns="0" rIns="0" bIns="0" rtlCol="0"/>
          <a:lstStyle/>
          <a:p>
            <a:endParaRPr sz="1191"/>
          </a:p>
        </p:txBody>
      </p:sp>
      <p:sp>
        <p:nvSpPr>
          <p:cNvPr id="11" name="矩形 10">
            <a:extLst>
              <a:ext uri="{FF2B5EF4-FFF2-40B4-BE49-F238E27FC236}">
                <a16:creationId xmlns:a16="http://schemas.microsoft.com/office/drawing/2014/main" id="{7584C2F9-00D7-4E95-8584-24E33E172AD0}"/>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097863" y="9715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chemeClr val="tx1">
                    <a:lumMod val="75000"/>
                    <a:lumOff val="25000"/>
                  </a:schemeClr>
                </a:solidFill>
              </a:rPr>
              <a:t>Introduction</a:t>
            </a:r>
          </a:p>
        </p:txBody>
      </p:sp>
      <p:cxnSp>
        <p:nvCxnSpPr>
          <p:cNvPr id="6" name="Straight Connector 5"/>
          <p:cNvCxnSpPr/>
          <p:nvPr/>
        </p:nvCxnSpPr>
        <p:spPr>
          <a:xfrm>
            <a:off x="4224865" y="2190750"/>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3886200" y="2535772"/>
            <a:ext cx="5029200" cy="1905000"/>
          </a:xfrm>
        </p:spPr>
        <p:txBody>
          <a:bodyPr anchor="t">
            <a:noAutofit/>
          </a:bodyPr>
          <a:lstStyle/>
          <a:p>
            <a:pPr algn="l"/>
            <a:r>
              <a:rPr lang="en-US" sz="4800" dirty="0">
                <a:solidFill>
                  <a:schemeClr val="tx1">
                    <a:lumMod val="75000"/>
                    <a:lumOff val="25000"/>
                  </a:schemeClr>
                </a:solidFill>
              </a:rPr>
              <a:t>Course Overview</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00280" y="543240"/>
              <a:ext cx="360" cy="360"/>
            </p14:xfrm>
          </p:contentPart>
        </mc:Choice>
        <mc:Fallback xmlns="">
          <p:pic>
            <p:nvPicPr>
              <p:cNvPr id="2" name="Ink 1"/>
              <p:cNvPicPr/>
              <p:nvPr/>
            </p:nvPicPr>
            <p:blipFill>
              <a:blip r:embed="rId6" cstate="print"/>
              <a:stretch>
                <a:fillRect/>
              </a:stretch>
            </p:blipFill>
            <p:spPr>
              <a:xfrm>
                <a:off x="1690920" y="533880"/>
                <a:ext cx="19080" cy="19080"/>
              </a:xfrm>
              <a:prstGeom prst="rect">
                <a:avLst/>
              </a:prstGeom>
            </p:spPr>
          </p:pic>
        </mc:Fallback>
      </mc:AlternateContent>
      <p:sp>
        <p:nvSpPr>
          <p:cNvPr id="9" name="Rectangle 8"/>
          <p:cNvSpPr/>
          <p:nvPr/>
        </p:nvSpPr>
        <p:spPr>
          <a:xfrm>
            <a:off x="0" y="0"/>
            <a:ext cx="9144000" cy="66675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dist"/>
            <a:r>
              <a:rPr lang="en-US" sz="2000" dirty="0"/>
              <a:t>Online Cryptography Course                                      Dan Boneh</a:t>
            </a:r>
          </a:p>
        </p:txBody>
      </p:sp>
      <p:pic>
        <p:nvPicPr>
          <p:cNvPr id="3" name="Picture 2" descr="logo.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895350"/>
            <a:ext cx="3153410" cy="3638550"/>
          </a:xfrm>
          <a:prstGeom prst="rect">
            <a:avLst/>
          </a:prstGeom>
        </p:spPr>
      </p:pic>
    </p:spTree>
    <p:extLst>
      <p:ext uri="{BB962C8B-B14F-4D97-AF65-F5344CB8AC3E}">
        <p14:creationId xmlns:p14="http://schemas.microsoft.com/office/powerpoint/2010/main" val="3388174673"/>
      </p:ext>
    </p:extLst>
  </p:cSld>
  <p:clrMapOvr>
    <a:masterClrMapping/>
  </p:clrMapOvr>
  <mc:AlternateContent xmlns:mc="http://schemas.openxmlformats.org/markup-compatibility/2006" xmlns:p14="http://schemas.microsoft.com/office/powerpoint/2010/main">
    <mc:Choice Requires="p14">
      <p:transition spd="slow" p14:dur="2000" advTm="1960"/>
    </mc:Choice>
    <mc:Fallback xmlns="">
      <p:transition spd="slow" advTm="196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68224" y="830661"/>
            <a:ext cx="3952518" cy="550106"/>
          </a:xfrm>
          <a:prstGeom prst="rect">
            <a:avLst/>
          </a:prstGeom>
          <a:blipFill>
            <a:blip r:embed="rId2" cstate="print"/>
            <a:stretch>
              <a:fillRect/>
            </a:stretch>
          </a:blipFill>
        </p:spPr>
        <p:txBody>
          <a:bodyPr wrap="square" lIns="0" tIns="0" rIns="0" bIns="0" rtlCol="0"/>
          <a:lstStyle/>
          <a:p>
            <a:endParaRPr sz="1191"/>
          </a:p>
        </p:txBody>
      </p:sp>
      <p:sp>
        <p:nvSpPr>
          <p:cNvPr id="3" name="object 3"/>
          <p:cNvSpPr/>
          <p:nvPr/>
        </p:nvSpPr>
        <p:spPr>
          <a:xfrm>
            <a:off x="1905643" y="948008"/>
            <a:ext cx="3864503" cy="390565"/>
          </a:xfrm>
          <a:prstGeom prst="rect">
            <a:avLst/>
          </a:prstGeom>
          <a:blipFill>
            <a:blip r:embed="rId3" cstate="print"/>
            <a:stretch>
              <a:fillRect/>
            </a:stretch>
          </a:blipFill>
        </p:spPr>
        <p:txBody>
          <a:bodyPr wrap="square" lIns="0" tIns="0" rIns="0" bIns="0" rtlCol="0"/>
          <a:lstStyle/>
          <a:p>
            <a:endParaRPr sz="1191"/>
          </a:p>
        </p:txBody>
      </p:sp>
      <p:sp>
        <p:nvSpPr>
          <p:cNvPr id="4" name="object 4"/>
          <p:cNvSpPr/>
          <p:nvPr/>
        </p:nvSpPr>
        <p:spPr>
          <a:xfrm>
            <a:off x="1753251" y="4307337"/>
            <a:ext cx="3033839" cy="836163"/>
          </a:xfrm>
          <a:prstGeom prst="rect">
            <a:avLst/>
          </a:prstGeom>
          <a:blipFill>
            <a:blip r:embed="rId4" cstate="print"/>
            <a:stretch>
              <a:fillRect/>
            </a:stretch>
          </a:blipFill>
        </p:spPr>
        <p:txBody>
          <a:bodyPr wrap="square" lIns="0" tIns="0" rIns="0" bIns="0" rtlCol="0"/>
          <a:lstStyle/>
          <a:p>
            <a:endParaRPr sz="1191"/>
          </a:p>
        </p:txBody>
      </p:sp>
      <p:sp>
        <p:nvSpPr>
          <p:cNvPr id="5" name="object 5"/>
          <p:cNvSpPr/>
          <p:nvPr/>
        </p:nvSpPr>
        <p:spPr>
          <a:xfrm>
            <a:off x="1778924" y="1624098"/>
            <a:ext cx="3008166" cy="2693323"/>
          </a:xfrm>
          <a:prstGeom prst="rect">
            <a:avLst/>
          </a:prstGeom>
          <a:blipFill>
            <a:blip r:embed="rId5" cstate="print"/>
            <a:stretch>
              <a:fillRect/>
            </a:stretch>
          </a:blipFill>
        </p:spPr>
        <p:txBody>
          <a:bodyPr wrap="square" lIns="0" tIns="0" rIns="0" bIns="0" rtlCol="0"/>
          <a:lstStyle/>
          <a:p>
            <a:endParaRPr sz="1191"/>
          </a:p>
        </p:txBody>
      </p:sp>
      <p:sp>
        <p:nvSpPr>
          <p:cNvPr id="6" name="object 6"/>
          <p:cNvSpPr/>
          <p:nvPr/>
        </p:nvSpPr>
        <p:spPr>
          <a:xfrm>
            <a:off x="4857779" y="4293049"/>
            <a:ext cx="2456227" cy="836163"/>
          </a:xfrm>
          <a:prstGeom prst="rect">
            <a:avLst/>
          </a:prstGeom>
          <a:blipFill>
            <a:blip r:embed="rId6" cstate="print"/>
            <a:stretch>
              <a:fillRect/>
            </a:stretch>
          </a:blipFill>
        </p:spPr>
        <p:txBody>
          <a:bodyPr wrap="square" lIns="0" tIns="0" rIns="0" bIns="0" rtlCol="0"/>
          <a:lstStyle/>
          <a:p>
            <a:endParaRPr sz="1191"/>
          </a:p>
        </p:txBody>
      </p:sp>
      <p:sp>
        <p:nvSpPr>
          <p:cNvPr id="7" name="object 7"/>
          <p:cNvSpPr/>
          <p:nvPr/>
        </p:nvSpPr>
        <p:spPr>
          <a:xfrm>
            <a:off x="4871258" y="1624098"/>
            <a:ext cx="2429271" cy="2693323"/>
          </a:xfrm>
          <a:prstGeom prst="rect">
            <a:avLst/>
          </a:prstGeom>
          <a:blipFill>
            <a:blip r:embed="rId7" cstate="print"/>
            <a:stretch>
              <a:fillRect/>
            </a:stretch>
          </a:blipFill>
        </p:spPr>
        <p:txBody>
          <a:bodyPr wrap="square" lIns="0" tIns="0" rIns="0" bIns="0" rtlCol="0"/>
          <a:lstStyle/>
          <a:p>
            <a:endParaRPr sz="1191"/>
          </a:p>
        </p:txBody>
      </p:sp>
      <p:sp>
        <p:nvSpPr>
          <p:cNvPr id="8" name="矩形 7">
            <a:extLst>
              <a:ext uri="{FF2B5EF4-FFF2-40B4-BE49-F238E27FC236}">
                <a16:creationId xmlns:a16="http://schemas.microsoft.com/office/drawing/2014/main" id="{5E038277-0FE9-4E9F-A5BF-5ACBC466C772}"/>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0251" y="885671"/>
            <a:ext cx="1449531" cy="492345"/>
          </a:xfrm>
          <a:prstGeom prst="rect">
            <a:avLst/>
          </a:prstGeom>
          <a:blipFill>
            <a:blip r:embed="rId2" cstate="print"/>
            <a:stretch>
              <a:fillRect/>
            </a:stretch>
          </a:blipFill>
        </p:spPr>
        <p:txBody>
          <a:bodyPr wrap="square" lIns="0" tIns="0" rIns="0" bIns="0" rtlCol="0"/>
          <a:lstStyle/>
          <a:p>
            <a:endParaRPr sz="1191"/>
          </a:p>
        </p:txBody>
      </p:sp>
      <p:sp>
        <p:nvSpPr>
          <p:cNvPr id="4" name="object 4"/>
          <p:cNvSpPr txBox="1"/>
          <p:nvPr/>
        </p:nvSpPr>
        <p:spPr>
          <a:xfrm>
            <a:off x="1980000" y="1433361"/>
            <a:ext cx="2859601" cy="3187638"/>
          </a:xfrm>
          <a:prstGeom prst="rect">
            <a:avLst/>
          </a:prstGeom>
        </p:spPr>
        <p:txBody>
          <a:bodyPr vert="horz" wrap="square" lIns="0" tIns="69757" rIns="0" bIns="0" rtlCol="0">
            <a:spAutoFit/>
          </a:bodyPr>
          <a:lstStyle/>
          <a:p>
            <a:pPr marL="8405">
              <a:spcBef>
                <a:spcPts val="549"/>
              </a:spcBef>
              <a:tabLst>
                <a:tab pos="217686" algn="l"/>
              </a:tabLst>
            </a:pPr>
            <a:r>
              <a:rPr sz="1357" spc="10" dirty="0">
                <a:solidFill>
                  <a:srgbClr val="D75F6A"/>
                </a:solidFill>
                <a:latin typeface="Wingdings 2"/>
                <a:cs typeface="Wingdings 2"/>
              </a:rPr>
              <a:t></a:t>
            </a:r>
            <a:r>
              <a:rPr sz="1357" spc="10" dirty="0">
                <a:solidFill>
                  <a:srgbClr val="D75F6A"/>
                </a:solidFill>
                <a:latin typeface="Times New Roman"/>
                <a:cs typeface="Times New Roman"/>
              </a:rPr>
              <a:t>	</a:t>
            </a:r>
            <a:r>
              <a:rPr sz="1952" spc="3" dirty="0">
                <a:latin typeface="Corbel"/>
                <a:cs typeface="Corbel"/>
              </a:rPr>
              <a:t>Embed </a:t>
            </a:r>
            <a:r>
              <a:rPr sz="1952" dirty="0">
                <a:latin typeface="Corbel"/>
                <a:cs typeface="Corbel"/>
              </a:rPr>
              <a:t>chip </a:t>
            </a:r>
            <a:r>
              <a:rPr sz="1952" spc="3" dirty="0">
                <a:latin typeface="Corbel"/>
                <a:cs typeface="Corbel"/>
              </a:rPr>
              <a:t>in</a:t>
            </a:r>
            <a:r>
              <a:rPr sz="1952" spc="-17" dirty="0">
                <a:latin typeface="Corbel"/>
                <a:cs typeface="Corbel"/>
              </a:rPr>
              <a:t> </a:t>
            </a:r>
            <a:r>
              <a:rPr sz="1952" spc="3" dirty="0">
                <a:latin typeface="Corbel"/>
                <a:cs typeface="Corbel"/>
              </a:rPr>
              <a:t>plastic</a:t>
            </a:r>
            <a:endParaRPr sz="1952" dirty="0">
              <a:latin typeface="Corbel"/>
              <a:cs typeface="Corbel"/>
            </a:endParaRPr>
          </a:p>
          <a:p>
            <a:pPr marL="240799">
              <a:spcBef>
                <a:spcPts val="424"/>
              </a:spcBef>
              <a:tabLst>
                <a:tab pos="420663" algn="l"/>
              </a:tabLst>
            </a:pPr>
            <a:r>
              <a:rPr sz="1688" spc="3" dirty="0">
                <a:latin typeface="Wingdings 2"/>
                <a:cs typeface="Wingdings 2"/>
              </a:rPr>
              <a:t></a:t>
            </a:r>
            <a:r>
              <a:rPr sz="1688" spc="3" dirty="0">
                <a:latin typeface="Times New Roman"/>
                <a:cs typeface="Times New Roman"/>
              </a:rPr>
              <a:t>	</a:t>
            </a:r>
            <a:r>
              <a:rPr sz="1688" spc="7" dirty="0">
                <a:latin typeface="Corbel"/>
                <a:cs typeface="Corbel"/>
              </a:rPr>
              <a:t>Downside: </a:t>
            </a:r>
            <a:r>
              <a:rPr sz="1688" spc="3" dirty="0">
                <a:latin typeface="Corbel"/>
                <a:cs typeface="Corbel"/>
              </a:rPr>
              <a:t>chip is</a:t>
            </a:r>
            <a:r>
              <a:rPr sz="1688" spc="-23" dirty="0">
                <a:latin typeface="Corbel"/>
                <a:cs typeface="Corbel"/>
              </a:rPr>
              <a:t> </a:t>
            </a:r>
            <a:r>
              <a:rPr sz="1688" dirty="0">
                <a:latin typeface="Corbel"/>
                <a:cs typeface="Corbel"/>
              </a:rPr>
              <a:t>tilted</a:t>
            </a:r>
          </a:p>
          <a:p>
            <a:pPr>
              <a:spcBef>
                <a:spcPts val="36"/>
              </a:spcBef>
            </a:pPr>
            <a:endParaRPr sz="2382" dirty="0">
              <a:latin typeface="Corbel"/>
              <a:cs typeface="Corbel"/>
            </a:endParaRPr>
          </a:p>
          <a:p>
            <a:pPr marL="216005" marR="469832" indent="-208020">
              <a:tabLst>
                <a:tab pos="217686" algn="l"/>
              </a:tabLst>
            </a:pPr>
            <a:r>
              <a:rPr sz="1357" spc="10" dirty="0">
                <a:latin typeface="Wingdings 2"/>
                <a:cs typeface="Wingdings 2"/>
              </a:rPr>
              <a:t></a:t>
            </a:r>
            <a:r>
              <a:rPr sz="1357" spc="10" dirty="0">
                <a:latin typeface="Times New Roman"/>
                <a:cs typeface="Times New Roman"/>
              </a:rPr>
              <a:t>		</a:t>
            </a:r>
            <a:r>
              <a:rPr sz="1952" dirty="0">
                <a:latin typeface="Corbel"/>
                <a:cs typeface="Corbel"/>
              </a:rPr>
              <a:t>Automated </a:t>
            </a:r>
            <a:r>
              <a:rPr sz="1952" spc="3" dirty="0">
                <a:latin typeface="Corbel"/>
                <a:cs typeface="Corbel"/>
              </a:rPr>
              <a:t>polishing  with</a:t>
            </a:r>
            <a:r>
              <a:rPr sz="1952" spc="-3" dirty="0">
                <a:latin typeface="Corbel"/>
                <a:cs typeface="Corbel"/>
              </a:rPr>
              <a:t> </a:t>
            </a:r>
            <a:r>
              <a:rPr sz="1952" spc="3" dirty="0">
                <a:latin typeface="Corbel"/>
                <a:cs typeface="Corbel"/>
              </a:rPr>
              <a:t>machine</a:t>
            </a:r>
            <a:endParaRPr sz="1952" dirty="0">
              <a:latin typeface="Corbel"/>
              <a:cs typeface="Corbel"/>
            </a:endParaRPr>
          </a:p>
          <a:p>
            <a:pPr marL="216005">
              <a:spcBef>
                <a:spcPts val="13"/>
              </a:spcBef>
            </a:pPr>
            <a:r>
              <a:rPr sz="1952" spc="-23" dirty="0">
                <a:latin typeface="Corbel"/>
                <a:cs typeface="Corbel"/>
              </a:rPr>
              <a:t>–or–</a:t>
            </a:r>
            <a:endParaRPr sz="1952" dirty="0">
              <a:latin typeface="Corbel"/>
              <a:cs typeface="Corbel"/>
            </a:endParaRPr>
          </a:p>
          <a:p>
            <a:pPr marL="217686">
              <a:spcBef>
                <a:spcPts val="486"/>
              </a:spcBef>
            </a:pPr>
            <a:r>
              <a:rPr sz="1952" spc="3" dirty="0">
                <a:latin typeface="Corbel"/>
                <a:cs typeface="Corbel"/>
              </a:rPr>
              <a:t>Manually with </a:t>
            </a:r>
            <a:r>
              <a:rPr sz="1952" dirty="0">
                <a:latin typeface="Corbel"/>
                <a:cs typeface="Corbel"/>
              </a:rPr>
              <a:t>sand</a:t>
            </a:r>
            <a:r>
              <a:rPr sz="1952" spc="-26" dirty="0">
                <a:latin typeface="Corbel"/>
                <a:cs typeface="Corbel"/>
              </a:rPr>
              <a:t> </a:t>
            </a:r>
            <a:r>
              <a:rPr sz="1952" spc="3" dirty="0">
                <a:latin typeface="Corbel"/>
                <a:cs typeface="Corbel"/>
              </a:rPr>
              <a:t>paper</a:t>
            </a:r>
            <a:endParaRPr sz="1952" dirty="0">
              <a:latin typeface="Corbel"/>
              <a:cs typeface="Corbel"/>
            </a:endParaRPr>
          </a:p>
          <a:p>
            <a:pPr>
              <a:lnSpc>
                <a:spcPct val="100000"/>
              </a:lnSpc>
            </a:pPr>
            <a:endParaRPr sz="2316" dirty="0">
              <a:latin typeface="Corbel"/>
              <a:cs typeface="Corbel"/>
            </a:endParaRPr>
          </a:p>
          <a:p>
            <a:pPr marL="8405">
              <a:tabLst>
                <a:tab pos="217686" algn="l"/>
              </a:tabLst>
            </a:pPr>
            <a:r>
              <a:rPr sz="1357" spc="10" dirty="0">
                <a:latin typeface="Wingdings 2"/>
                <a:cs typeface="Wingdings 2"/>
              </a:rPr>
              <a:t></a:t>
            </a:r>
            <a:r>
              <a:rPr sz="1357" spc="10" dirty="0">
                <a:latin typeface="Times New Roman"/>
                <a:cs typeface="Times New Roman"/>
              </a:rPr>
              <a:t>	</a:t>
            </a:r>
            <a:r>
              <a:rPr sz="1952" spc="3" dirty="0">
                <a:latin typeface="Corbel"/>
                <a:cs typeface="Corbel"/>
              </a:rPr>
              <a:t>“On </a:t>
            </a:r>
            <a:r>
              <a:rPr sz="1952" dirty="0">
                <a:latin typeface="Corbel"/>
                <a:cs typeface="Corbel"/>
              </a:rPr>
              <a:t>your </a:t>
            </a:r>
            <a:r>
              <a:rPr sz="1952" spc="3" dirty="0">
                <a:latin typeface="Corbel"/>
                <a:cs typeface="Corbel"/>
              </a:rPr>
              <a:t>kitchen</a:t>
            </a:r>
            <a:r>
              <a:rPr sz="1952" spc="-36" dirty="0">
                <a:latin typeface="Corbel"/>
                <a:cs typeface="Corbel"/>
              </a:rPr>
              <a:t> </a:t>
            </a:r>
            <a:r>
              <a:rPr sz="1952" dirty="0">
                <a:latin typeface="Corbel"/>
                <a:cs typeface="Corbel"/>
              </a:rPr>
              <a:t>table”</a:t>
            </a:r>
          </a:p>
          <a:p>
            <a:pPr marR="217686" algn="r">
              <a:spcBef>
                <a:spcPts val="291"/>
              </a:spcBef>
            </a:pPr>
            <a:r>
              <a:rPr sz="1158" spc="-10" dirty="0">
                <a:latin typeface="Corbel"/>
                <a:cs typeface="Corbel"/>
              </a:rPr>
              <a:t>‐</a:t>
            </a:r>
            <a:r>
              <a:rPr sz="1158" spc="7" dirty="0">
                <a:latin typeface="Corbel"/>
                <a:cs typeface="Corbel"/>
              </a:rPr>
              <a:t>Starbug</a:t>
            </a:r>
            <a:endParaRPr sz="1158" dirty="0">
              <a:latin typeface="Corbel"/>
              <a:cs typeface="Corbel"/>
            </a:endParaRPr>
          </a:p>
        </p:txBody>
      </p:sp>
      <p:sp>
        <p:nvSpPr>
          <p:cNvPr id="5" name="object 5"/>
          <p:cNvSpPr/>
          <p:nvPr/>
        </p:nvSpPr>
        <p:spPr>
          <a:xfrm>
            <a:off x="4808545" y="2560747"/>
            <a:ext cx="2613008" cy="1972133"/>
          </a:xfrm>
          <a:prstGeom prst="rect">
            <a:avLst/>
          </a:prstGeom>
          <a:blipFill>
            <a:blip r:embed="rId3" cstate="print"/>
            <a:stretch>
              <a:fillRect/>
            </a:stretch>
          </a:blipFill>
        </p:spPr>
        <p:txBody>
          <a:bodyPr wrap="square" lIns="0" tIns="0" rIns="0" bIns="0" rtlCol="0"/>
          <a:lstStyle/>
          <a:p>
            <a:endParaRPr sz="1191"/>
          </a:p>
        </p:txBody>
      </p:sp>
      <p:sp>
        <p:nvSpPr>
          <p:cNvPr id="6" name="object 6"/>
          <p:cNvSpPr/>
          <p:nvPr/>
        </p:nvSpPr>
        <p:spPr>
          <a:xfrm>
            <a:off x="4821382" y="626571"/>
            <a:ext cx="2587159" cy="1944801"/>
          </a:xfrm>
          <a:prstGeom prst="rect">
            <a:avLst/>
          </a:prstGeom>
          <a:blipFill>
            <a:blip r:embed="rId4" cstate="print"/>
            <a:stretch>
              <a:fillRect/>
            </a:stretch>
          </a:blipFill>
        </p:spPr>
        <p:txBody>
          <a:bodyPr wrap="square" lIns="0" tIns="0" rIns="0" bIns="0" rtlCol="0"/>
          <a:lstStyle/>
          <a:p>
            <a:endParaRPr sz="1191"/>
          </a:p>
        </p:txBody>
      </p:sp>
      <p:sp>
        <p:nvSpPr>
          <p:cNvPr id="7" name="object 7"/>
          <p:cNvSpPr/>
          <p:nvPr/>
        </p:nvSpPr>
        <p:spPr>
          <a:xfrm>
            <a:off x="5020887" y="2871008"/>
            <a:ext cx="2300152" cy="1767156"/>
          </a:xfrm>
          <a:prstGeom prst="rect">
            <a:avLst/>
          </a:prstGeom>
          <a:blipFill>
            <a:blip r:embed="rId5" cstate="print"/>
            <a:stretch>
              <a:fillRect/>
            </a:stretch>
          </a:blipFill>
        </p:spPr>
        <p:txBody>
          <a:bodyPr wrap="square" lIns="0" tIns="0" rIns="0" bIns="0" rtlCol="0"/>
          <a:lstStyle/>
          <a:p>
            <a:endParaRPr sz="1191"/>
          </a:p>
        </p:txBody>
      </p:sp>
      <p:sp>
        <p:nvSpPr>
          <p:cNvPr id="8" name="矩形 7">
            <a:extLst>
              <a:ext uri="{FF2B5EF4-FFF2-40B4-BE49-F238E27FC236}">
                <a16:creationId xmlns:a16="http://schemas.microsoft.com/office/drawing/2014/main" id="{8848FD3E-9E79-47BC-835D-AB391F03B8E9}"/>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81200" y="742950"/>
            <a:ext cx="2065651" cy="492345"/>
          </a:xfrm>
          <a:prstGeom prst="rect">
            <a:avLst/>
          </a:prstGeom>
          <a:blipFill>
            <a:blip r:embed="rId2" cstate="print"/>
            <a:stretch>
              <a:fillRect/>
            </a:stretch>
          </a:blipFill>
        </p:spPr>
        <p:txBody>
          <a:bodyPr wrap="square" lIns="0" tIns="0" rIns="0" bIns="0" rtlCol="0"/>
          <a:lstStyle/>
          <a:p>
            <a:endParaRPr sz="1191"/>
          </a:p>
        </p:txBody>
      </p:sp>
      <p:sp>
        <p:nvSpPr>
          <p:cNvPr id="4" name="object 4"/>
          <p:cNvSpPr txBox="1"/>
          <p:nvPr/>
        </p:nvSpPr>
        <p:spPr>
          <a:xfrm>
            <a:off x="2049488" y="1453429"/>
            <a:ext cx="3168043" cy="2877922"/>
          </a:xfrm>
          <a:prstGeom prst="rect">
            <a:avLst/>
          </a:prstGeom>
        </p:spPr>
        <p:txBody>
          <a:bodyPr vert="horz" wrap="square" lIns="0" tIns="40341" rIns="0" bIns="0" rtlCol="0">
            <a:spAutoFit/>
          </a:bodyPr>
          <a:lstStyle/>
          <a:p>
            <a:pPr marL="8405">
              <a:spcBef>
                <a:spcPts val="318"/>
              </a:spcBef>
              <a:tabLst>
                <a:tab pos="217686" algn="l"/>
              </a:tabLst>
            </a:pPr>
            <a:r>
              <a:rPr sz="1257" spc="17" dirty="0">
                <a:solidFill>
                  <a:srgbClr val="D75F6A"/>
                </a:solidFill>
                <a:latin typeface="Wingdings 2"/>
                <a:cs typeface="Wingdings 2"/>
              </a:rPr>
              <a:t></a:t>
            </a:r>
            <a:r>
              <a:rPr sz="1257" spc="17" dirty="0">
                <a:solidFill>
                  <a:srgbClr val="D75F6A"/>
                </a:solidFill>
                <a:latin typeface="Times New Roman"/>
                <a:cs typeface="Times New Roman"/>
              </a:rPr>
              <a:t>	</a:t>
            </a:r>
            <a:r>
              <a:rPr sz="1820" spc="3" dirty="0">
                <a:latin typeface="Corbel"/>
                <a:cs typeface="Corbel"/>
              </a:rPr>
              <a:t>Simple </a:t>
            </a:r>
            <a:r>
              <a:rPr sz="1820" dirty="0">
                <a:latin typeface="Corbel"/>
                <a:cs typeface="Corbel"/>
              </a:rPr>
              <a:t>optical</a:t>
            </a:r>
            <a:r>
              <a:rPr sz="1820" spc="-7" dirty="0">
                <a:latin typeface="Corbel"/>
                <a:cs typeface="Corbel"/>
              </a:rPr>
              <a:t> </a:t>
            </a:r>
            <a:r>
              <a:rPr sz="1820" spc="3" dirty="0">
                <a:latin typeface="Corbel"/>
                <a:cs typeface="Corbel"/>
              </a:rPr>
              <a:t>microscope</a:t>
            </a:r>
            <a:endParaRPr sz="1820" dirty="0">
              <a:latin typeface="Corbel"/>
              <a:cs typeface="Corbel"/>
            </a:endParaRPr>
          </a:p>
          <a:p>
            <a:pPr marL="240799">
              <a:spcBef>
                <a:spcPts val="222"/>
              </a:spcBef>
              <a:tabLst>
                <a:tab pos="420663" algn="l"/>
              </a:tabLst>
            </a:pPr>
            <a:r>
              <a:rPr sz="1555" spc="7" dirty="0">
                <a:latin typeface="Wingdings 2"/>
                <a:cs typeface="Wingdings 2"/>
              </a:rPr>
              <a:t></a:t>
            </a:r>
            <a:r>
              <a:rPr sz="1555" spc="7" dirty="0">
                <a:latin typeface="Times New Roman"/>
                <a:cs typeface="Times New Roman"/>
              </a:rPr>
              <a:t>	</a:t>
            </a:r>
            <a:r>
              <a:rPr sz="1555" spc="-3" dirty="0">
                <a:latin typeface="Corbel"/>
                <a:cs typeface="Corbel"/>
              </a:rPr>
              <a:t>500x</a:t>
            </a:r>
            <a:r>
              <a:rPr sz="1555" dirty="0">
                <a:latin typeface="Corbel"/>
                <a:cs typeface="Corbel"/>
              </a:rPr>
              <a:t> </a:t>
            </a:r>
            <a:r>
              <a:rPr sz="1555" spc="7" dirty="0">
                <a:latin typeface="Corbel"/>
                <a:cs typeface="Corbel"/>
              </a:rPr>
              <a:t>magniﬁcation</a:t>
            </a:r>
            <a:endParaRPr sz="1555" dirty="0">
              <a:latin typeface="Corbel"/>
              <a:cs typeface="Corbel"/>
            </a:endParaRPr>
          </a:p>
          <a:p>
            <a:pPr marL="240799">
              <a:spcBef>
                <a:spcPts val="162"/>
              </a:spcBef>
              <a:tabLst>
                <a:tab pos="420663" algn="l"/>
              </a:tabLst>
            </a:pPr>
            <a:r>
              <a:rPr sz="1555" spc="7" dirty="0">
                <a:latin typeface="Wingdings 2"/>
                <a:cs typeface="Wingdings 2"/>
              </a:rPr>
              <a:t></a:t>
            </a:r>
            <a:r>
              <a:rPr sz="1555" spc="7" dirty="0">
                <a:latin typeface="Times New Roman"/>
                <a:cs typeface="Times New Roman"/>
              </a:rPr>
              <a:t>	</a:t>
            </a:r>
            <a:r>
              <a:rPr sz="1555" spc="3" dirty="0">
                <a:latin typeface="Corbel"/>
                <a:cs typeface="Corbel"/>
              </a:rPr>
              <a:t>Camera </a:t>
            </a:r>
            <a:r>
              <a:rPr sz="1555" spc="7" dirty="0">
                <a:latin typeface="Corbel"/>
                <a:cs typeface="Corbel"/>
              </a:rPr>
              <a:t>1</a:t>
            </a:r>
            <a:r>
              <a:rPr sz="1555" spc="3" dirty="0">
                <a:latin typeface="Corbel"/>
                <a:cs typeface="Corbel"/>
              </a:rPr>
              <a:t> </a:t>
            </a:r>
            <a:r>
              <a:rPr sz="1555" spc="7" dirty="0">
                <a:latin typeface="Corbel"/>
                <a:cs typeface="Corbel"/>
              </a:rPr>
              <a:t>Mpixel</a:t>
            </a:r>
            <a:endParaRPr sz="1555" dirty="0">
              <a:latin typeface="Corbel"/>
              <a:cs typeface="Corbel"/>
            </a:endParaRPr>
          </a:p>
          <a:p>
            <a:pPr marL="240799">
              <a:spcBef>
                <a:spcPts val="228"/>
              </a:spcBef>
              <a:tabLst>
                <a:tab pos="420663" algn="l"/>
              </a:tabLst>
            </a:pPr>
            <a:r>
              <a:rPr sz="1555" spc="7" dirty="0">
                <a:latin typeface="Wingdings 2"/>
                <a:cs typeface="Wingdings 2"/>
              </a:rPr>
              <a:t></a:t>
            </a:r>
            <a:r>
              <a:rPr sz="1555" spc="7" dirty="0">
                <a:latin typeface="Times New Roman"/>
                <a:cs typeface="Times New Roman"/>
              </a:rPr>
              <a:t>	</a:t>
            </a:r>
            <a:r>
              <a:rPr sz="1555" spc="3" dirty="0">
                <a:latin typeface="Corbel"/>
                <a:cs typeface="Corbel"/>
              </a:rPr>
              <a:t>Costs </a:t>
            </a:r>
            <a:r>
              <a:rPr sz="1555" spc="7" dirty="0">
                <a:latin typeface="Corbel"/>
                <a:cs typeface="Corbel"/>
              </a:rPr>
              <a:t>&lt; $1000, found </a:t>
            </a:r>
            <a:r>
              <a:rPr sz="1555" spc="3" dirty="0">
                <a:latin typeface="Corbel"/>
                <a:cs typeface="Corbel"/>
              </a:rPr>
              <a:t>in </a:t>
            </a:r>
            <a:r>
              <a:rPr sz="1555" spc="7" dirty="0">
                <a:latin typeface="Corbel"/>
                <a:cs typeface="Corbel"/>
              </a:rPr>
              <a:t>most</a:t>
            </a:r>
            <a:r>
              <a:rPr sz="1555" spc="-40" dirty="0">
                <a:latin typeface="Corbel"/>
                <a:cs typeface="Corbel"/>
              </a:rPr>
              <a:t> </a:t>
            </a:r>
            <a:r>
              <a:rPr sz="1555" spc="3" dirty="0">
                <a:latin typeface="Corbel"/>
                <a:cs typeface="Corbel"/>
              </a:rPr>
              <a:t>labs</a:t>
            </a:r>
            <a:endParaRPr sz="1555" dirty="0">
              <a:latin typeface="Corbel"/>
              <a:cs typeface="Corbel"/>
            </a:endParaRPr>
          </a:p>
          <a:p>
            <a:pPr>
              <a:spcBef>
                <a:spcPts val="17"/>
              </a:spcBef>
            </a:pPr>
            <a:endParaRPr sz="2184" dirty="0">
              <a:latin typeface="Corbel"/>
              <a:cs typeface="Corbel"/>
            </a:endParaRPr>
          </a:p>
          <a:p>
            <a:pPr marL="8405">
              <a:spcBef>
                <a:spcPts val="3"/>
              </a:spcBef>
              <a:tabLst>
                <a:tab pos="217686" algn="l"/>
                <a:tab pos="1182144" algn="l"/>
              </a:tabLst>
            </a:pPr>
            <a:r>
              <a:rPr sz="1257" spc="17" dirty="0">
                <a:latin typeface="Wingdings 2"/>
                <a:cs typeface="Wingdings 2"/>
              </a:rPr>
              <a:t></a:t>
            </a:r>
            <a:r>
              <a:rPr sz="1257" spc="17" dirty="0">
                <a:latin typeface="Times New Roman"/>
                <a:cs typeface="Times New Roman"/>
              </a:rPr>
              <a:t>	</a:t>
            </a:r>
            <a:r>
              <a:rPr sz="1820" spc="3" dirty="0">
                <a:latin typeface="Corbel"/>
                <a:cs typeface="Corbel"/>
              </a:rPr>
              <a:t>Stitching	images</a:t>
            </a:r>
            <a:endParaRPr sz="1820" dirty="0">
              <a:latin typeface="Corbel"/>
              <a:cs typeface="Corbel"/>
            </a:endParaRPr>
          </a:p>
          <a:p>
            <a:pPr marL="240799">
              <a:spcBef>
                <a:spcPts val="202"/>
              </a:spcBef>
              <a:tabLst>
                <a:tab pos="420663" algn="l"/>
              </a:tabLst>
            </a:pPr>
            <a:r>
              <a:rPr sz="1555" spc="7" dirty="0">
                <a:latin typeface="Wingdings 2"/>
                <a:cs typeface="Wingdings 2"/>
              </a:rPr>
              <a:t></a:t>
            </a:r>
            <a:r>
              <a:rPr sz="1555" spc="7" dirty="0">
                <a:latin typeface="Times New Roman"/>
                <a:cs typeface="Times New Roman"/>
              </a:rPr>
              <a:t>	</a:t>
            </a:r>
            <a:r>
              <a:rPr sz="1555" spc="3" dirty="0">
                <a:latin typeface="Corbel"/>
                <a:cs typeface="Corbel"/>
              </a:rPr>
              <a:t>Panorama software</a:t>
            </a:r>
            <a:r>
              <a:rPr sz="1555" spc="-7" dirty="0">
                <a:latin typeface="Corbel"/>
                <a:cs typeface="Corbel"/>
              </a:rPr>
              <a:t> </a:t>
            </a:r>
            <a:r>
              <a:rPr sz="1555" spc="7" dirty="0">
                <a:latin typeface="Corbel"/>
                <a:cs typeface="Corbel"/>
              </a:rPr>
              <a:t>(</a:t>
            </a:r>
            <a:r>
              <a:rPr sz="1291" spc="7" dirty="0">
                <a:latin typeface="Courier New"/>
                <a:cs typeface="Courier New"/>
              </a:rPr>
              <a:t>hugin</a:t>
            </a:r>
            <a:r>
              <a:rPr sz="1555" spc="7" dirty="0">
                <a:latin typeface="Corbel"/>
                <a:cs typeface="Corbel"/>
              </a:rPr>
              <a:t>)</a:t>
            </a:r>
            <a:endParaRPr sz="1555" dirty="0">
              <a:latin typeface="Corbel"/>
              <a:cs typeface="Corbel"/>
            </a:endParaRPr>
          </a:p>
          <a:p>
            <a:pPr marL="240799">
              <a:spcBef>
                <a:spcPts val="165"/>
              </a:spcBef>
              <a:tabLst>
                <a:tab pos="420663" algn="l"/>
              </a:tabLst>
            </a:pPr>
            <a:r>
              <a:rPr sz="1555" spc="7" dirty="0">
                <a:latin typeface="Wingdings 2"/>
                <a:cs typeface="Wingdings 2"/>
              </a:rPr>
              <a:t></a:t>
            </a:r>
            <a:r>
              <a:rPr sz="1555" spc="7" dirty="0">
                <a:latin typeface="Times New Roman"/>
                <a:cs typeface="Times New Roman"/>
              </a:rPr>
              <a:t>	</a:t>
            </a:r>
            <a:r>
              <a:rPr sz="1555" spc="3" dirty="0">
                <a:latin typeface="Corbel"/>
                <a:cs typeface="Corbel"/>
              </a:rPr>
              <a:t>Each </a:t>
            </a:r>
            <a:r>
              <a:rPr sz="1555" spc="7" dirty="0">
                <a:latin typeface="Corbel"/>
                <a:cs typeface="Corbel"/>
              </a:rPr>
              <a:t>image ~100x100</a:t>
            </a:r>
            <a:r>
              <a:rPr sz="1555" spc="-20" dirty="0">
                <a:latin typeface="Corbel"/>
                <a:cs typeface="Corbel"/>
              </a:rPr>
              <a:t> </a:t>
            </a:r>
            <a:r>
              <a:rPr sz="1555" spc="7" dirty="0">
                <a:latin typeface="Corbel"/>
                <a:cs typeface="Corbel"/>
              </a:rPr>
              <a:t>μm</a:t>
            </a:r>
            <a:endParaRPr sz="1555" dirty="0">
              <a:latin typeface="Corbel"/>
              <a:cs typeface="Corbel"/>
            </a:endParaRPr>
          </a:p>
          <a:p>
            <a:pPr>
              <a:spcBef>
                <a:spcPts val="17"/>
              </a:spcBef>
            </a:pPr>
            <a:endParaRPr sz="2184" dirty="0">
              <a:latin typeface="Corbel"/>
              <a:cs typeface="Corbel"/>
            </a:endParaRPr>
          </a:p>
          <a:p>
            <a:pPr marL="8405">
              <a:tabLst>
                <a:tab pos="217686" algn="l"/>
              </a:tabLst>
            </a:pPr>
            <a:r>
              <a:rPr sz="1257" spc="17" dirty="0">
                <a:latin typeface="Wingdings 2"/>
                <a:cs typeface="Wingdings 2"/>
              </a:rPr>
              <a:t></a:t>
            </a:r>
            <a:r>
              <a:rPr sz="1257" spc="17" dirty="0">
                <a:latin typeface="Times New Roman"/>
                <a:cs typeface="Times New Roman"/>
              </a:rPr>
              <a:t>	</a:t>
            </a:r>
            <a:r>
              <a:rPr sz="1820" dirty="0">
                <a:latin typeface="Corbel"/>
                <a:cs typeface="Corbel"/>
              </a:rPr>
              <a:t>Align </a:t>
            </a:r>
            <a:r>
              <a:rPr sz="1820" spc="3" dirty="0">
                <a:latin typeface="Corbel"/>
                <a:cs typeface="Corbel"/>
              </a:rPr>
              <a:t>diﬀerent</a:t>
            </a:r>
            <a:r>
              <a:rPr sz="1820" dirty="0">
                <a:latin typeface="Corbel"/>
                <a:cs typeface="Corbel"/>
              </a:rPr>
              <a:t> </a:t>
            </a:r>
            <a:r>
              <a:rPr sz="1820" spc="3" dirty="0">
                <a:latin typeface="Corbel"/>
                <a:cs typeface="Corbel"/>
              </a:rPr>
              <a:t>layers</a:t>
            </a:r>
            <a:endParaRPr sz="1820" dirty="0">
              <a:latin typeface="Corbel"/>
              <a:cs typeface="Corbel"/>
            </a:endParaRPr>
          </a:p>
        </p:txBody>
      </p:sp>
      <p:sp>
        <p:nvSpPr>
          <p:cNvPr id="5" name="object 5"/>
          <p:cNvSpPr/>
          <p:nvPr/>
        </p:nvSpPr>
        <p:spPr>
          <a:xfrm>
            <a:off x="5600700" y="3262134"/>
            <a:ext cx="1719083" cy="1881365"/>
          </a:xfrm>
          <a:prstGeom prst="rect">
            <a:avLst/>
          </a:prstGeom>
          <a:blipFill>
            <a:blip r:embed="rId3" cstate="print"/>
            <a:stretch>
              <a:fillRect/>
            </a:stretch>
          </a:blipFill>
        </p:spPr>
        <p:txBody>
          <a:bodyPr wrap="square" lIns="0" tIns="0" rIns="0" bIns="0" rtlCol="0"/>
          <a:lstStyle/>
          <a:p>
            <a:endParaRPr sz="1191"/>
          </a:p>
        </p:txBody>
      </p:sp>
      <p:sp>
        <p:nvSpPr>
          <p:cNvPr id="6" name="object 6"/>
          <p:cNvSpPr/>
          <p:nvPr/>
        </p:nvSpPr>
        <p:spPr>
          <a:xfrm>
            <a:off x="5614783" y="1028346"/>
            <a:ext cx="1691459" cy="2244437"/>
          </a:xfrm>
          <a:prstGeom prst="rect">
            <a:avLst/>
          </a:prstGeom>
          <a:blipFill>
            <a:blip r:embed="rId4" cstate="print"/>
            <a:stretch>
              <a:fillRect/>
            </a:stretch>
          </a:blipFill>
        </p:spPr>
        <p:txBody>
          <a:bodyPr wrap="square" lIns="0" tIns="0" rIns="0" bIns="0" rtlCol="0"/>
          <a:lstStyle/>
          <a:p>
            <a:endParaRPr sz="1191"/>
          </a:p>
        </p:txBody>
      </p:sp>
      <p:sp>
        <p:nvSpPr>
          <p:cNvPr id="7" name="矩形 6">
            <a:extLst>
              <a:ext uri="{FF2B5EF4-FFF2-40B4-BE49-F238E27FC236}">
                <a16:creationId xmlns:a16="http://schemas.microsoft.com/office/drawing/2014/main" id="{AC5CE719-3D14-4F61-AAAC-FF110B6D3A69}"/>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778" y="142885"/>
            <a:ext cx="2040896" cy="541855"/>
          </a:xfrm>
          <a:prstGeom prst="rect">
            <a:avLst/>
          </a:prstGeom>
          <a:blipFill>
            <a:blip r:embed="rId2" cstate="print"/>
            <a:stretch>
              <a:fillRect/>
            </a:stretch>
          </a:blipFill>
        </p:spPr>
        <p:txBody>
          <a:bodyPr wrap="square" lIns="0" tIns="0" rIns="0" bIns="0" rtlCol="0"/>
          <a:lstStyle/>
          <a:p>
            <a:endParaRPr sz="1191"/>
          </a:p>
        </p:txBody>
      </p:sp>
      <p:sp>
        <p:nvSpPr>
          <p:cNvPr id="4" name="object 4"/>
          <p:cNvSpPr txBox="1">
            <a:spLocks noGrp="1"/>
          </p:cNvSpPr>
          <p:nvPr>
            <p:ph type="title"/>
          </p:nvPr>
        </p:nvSpPr>
        <p:spPr>
          <a:xfrm>
            <a:off x="1546412" y="50719"/>
            <a:ext cx="6835588" cy="440646"/>
          </a:xfrm>
          <a:prstGeom prst="rect">
            <a:avLst/>
          </a:prstGeom>
        </p:spPr>
        <p:txBody>
          <a:bodyPr vert="horz" wrap="square" lIns="0" tIns="9664" rIns="0" bIns="0" rtlCol="0" anchor="ctr">
            <a:spAutoFit/>
          </a:bodyPr>
          <a:lstStyle/>
          <a:p>
            <a:pPr marL="3391781">
              <a:spcBef>
                <a:spcPts val="75"/>
              </a:spcBef>
            </a:pPr>
            <a:r>
              <a:rPr sz="2800" dirty="0">
                <a:latin typeface="Arial" panose="020B0604020202020204" pitchFamily="34" charset="0"/>
                <a:cs typeface="Arial" panose="020B0604020202020204" pitchFamily="34" charset="0"/>
              </a:rPr>
              <a:t>Cover</a:t>
            </a:r>
            <a:r>
              <a:rPr sz="2800" spc="-40" dirty="0">
                <a:latin typeface="Arial" panose="020B0604020202020204" pitchFamily="34" charset="0"/>
                <a:cs typeface="Arial" panose="020B0604020202020204" pitchFamily="34" charset="0"/>
              </a:rPr>
              <a:t> </a:t>
            </a:r>
            <a:r>
              <a:rPr sz="2800" spc="3" dirty="0">
                <a:latin typeface="Arial" panose="020B0604020202020204" pitchFamily="34" charset="0"/>
                <a:cs typeface="Arial" panose="020B0604020202020204" pitchFamily="34" charset="0"/>
              </a:rPr>
              <a:t>layer</a:t>
            </a:r>
          </a:p>
        </p:txBody>
      </p:sp>
      <p:sp>
        <p:nvSpPr>
          <p:cNvPr id="5" name="object 5"/>
          <p:cNvSpPr/>
          <p:nvPr/>
        </p:nvSpPr>
        <p:spPr>
          <a:xfrm>
            <a:off x="4108028" y="684740"/>
            <a:ext cx="1484033" cy="1142946"/>
          </a:xfrm>
          <a:prstGeom prst="rect">
            <a:avLst/>
          </a:prstGeom>
          <a:blipFill>
            <a:blip r:embed="rId3" cstate="print"/>
            <a:stretch>
              <a:fillRect/>
            </a:stretch>
          </a:blipFill>
        </p:spPr>
        <p:txBody>
          <a:bodyPr wrap="square" lIns="0" tIns="0" rIns="0" bIns="0" rtlCol="0"/>
          <a:lstStyle/>
          <a:p>
            <a:endParaRPr sz="1191"/>
          </a:p>
        </p:txBody>
      </p:sp>
      <p:sp>
        <p:nvSpPr>
          <p:cNvPr id="6" name="object 6"/>
          <p:cNvSpPr/>
          <p:nvPr/>
        </p:nvSpPr>
        <p:spPr>
          <a:xfrm>
            <a:off x="2028211" y="2325950"/>
            <a:ext cx="1466120" cy="1085469"/>
          </a:xfrm>
          <a:prstGeom prst="rect">
            <a:avLst/>
          </a:prstGeom>
          <a:blipFill>
            <a:blip r:embed="rId4" cstate="print"/>
            <a:stretch>
              <a:fillRect/>
            </a:stretch>
          </a:blipFill>
        </p:spPr>
        <p:txBody>
          <a:bodyPr wrap="square" lIns="0" tIns="0" rIns="0" bIns="0" rtlCol="0"/>
          <a:lstStyle/>
          <a:p>
            <a:endParaRPr sz="1191"/>
          </a:p>
        </p:txBody>
      </p:sp>
      <p:sp>
        <p:nvSpPr>
          <p:cNvPr id="7" name="object 7"/>
          <p:cNvSpPr/>
          <p:nvPr/>
        </p:nvSpPr>
        <p:spPr>
          <a:xfrm>
            <a:off x="3788498" y="2325950"/>
            <a:ext cx="1444434" cy="1085469"/>
          </a:xfrm>
          <a:prstGeom prst="rect">
            <a:avLst/>
          </a:prstGeom>
          <a:blipFill>
            <a:blip r:embed="rId5" cstate="print"/>
            <a:stretch>
              <a:fillRect/>
            </a:stretch>
          </a:blipFill>
        </p:spPr>
        <p:txBody>
          <a:bodyPr wrap="square" lIns="0" tIns="0" rIns="0" bIns="0" rtlCol="0"/>
          <a:lstStyle/>
          <a:p>
            <a:endParaRPr sz="1191"/>
          </a:p>
        </p:txBody>
      </p:sp>
      <p:sp>
        <p:nvSpPr>
          <p:cNvPr id="8" name="object 8"/>
          <p:cNvSpPr/>
          <p:nvPr/>
        </p:nvSpPr>
        <p:spPr>
          <a:xfrm>
            <a:off x="5583670" y="2325950"/>
            <a:ext cx="1444434" cy="1085469"/>
          </a:xfrm>
          <a:prstGeom prst="rect">
            <a:avLst/>
          </a:prstGeom>
          <a:blipFill>
            <a:blip r:embed="rId6" cstate="print"/>
            <a:stretch>
              <a:fillRect/>
            </a:stretch>
          </a:blipFill>
        </p:spPr>
        <p:txBody>
          <a:bodyPr wrap="square" lIns="0" tIns="0" rIns="0" bIns="0" rtlCol="0"/>
          <a:lstStyle/>
          <a:p>
            <a:endParaRPr sz="1191"/>
          </a:p>
        </p:txBody>
      </p:sp>
      <p:sp>
        <p:nvSpPr>
          <p:cNvPr id="9" name="object 9"/>
          <p:cNvSpPr/>
          <p:nvPr/>
        </p:nvSpPr>
        <p:spPr>
          <a:xfrm>
            <a:off x="2802567" y="3613876"/>
            <a:ext cx="1444434" cy="1085469"/>
          </a:xfrm>
          <a:prstGeom prst="rect">
            <a:avLst/>
          </a:prstGeom>
          <a:blipFill>
            <a:blip r:embed="rId7" cstate="print"/>
            <a:stretch>
              <a:fillRect/>
            </a:stretch>
          </a:blipFill>
        </p:spPr>
        <p:txBody>
          <a:bodyPr wrap="square" lIns="0" tIns="0" rIns="0" bIns="0" rtlCol="0"/>
          <a:lstStyle/>
          <a:p>
            <a:endParaRPr sz="1191"/>
          </a:p>
        </p:txBody>
      </p:sp>
      <p:sp>
        <p:nvSpPr>
          <p:cNvPr id="10" name="object 10"/>
          <p:cNvSpPr/>
          <p:nvPr/>
        </p:nvSpPr>
        <p:spPr>
          <a:xfrm>
            <a:off x="4557009" y="3613876"/>
            <a:ext cx="1461405" cy="1085469"/>
          </a:xfrm>
          <a:prstGeom prst="rect">
            <a:avLst/>
          </a:prstGeom>
          <a:blipFill>
            <a:blip r:embed="rId8" cstate="print"/>
            <a:stretch>
              <a:fillRect/>
            </a:stretch>
          </a:blipFill>
        </p:spPr>
        <p:txBody>
          <a:bodyPr wrap="square" lIns="0" tIns="0" rIns="0" bIns="0" rtlCol="0"/>
          <a:lstStyle/>
          <a:p>
            <a:endParaRPr sz="1191"/>
          </a:p>
        </p:txBody>
      </p:sp>
      <p:sp>
        <p:nvSpPr>
          <p:cNvPr id="11" name="object 11"/>
          <p:cNvSpPr txBox="1"/>
          <p:nvPr/>
        </p:nvSpPr>
        <p:spPr>
          <a:xfrm>
            <a:off x="3412177" y="1960007"/>
            <a:ext cx="2912423" cy="299966"/>
          </a:xfrm>
          <a:prstGeom prst="rect">
            <a:avLst/>
          </a:prstGeom>
        </p:spPr>
        <p:txBody>
          <a:bodyPr vert="horz" wrap="square" lIns="0" tIns="9664" rIns="0" bIns="0" rtlCol="0">
            <a:spAutoFit/>
          </a:bodyPr>
          <a:lstStyle/>
          <a:p>
            <a:pPr marL="8405">
              <a:spcBef>
                <a:spcPts val="75"/>
              </a:spcBef>
            </a:pPr>
            <a:r>
              <a:rPr sz="1886" spc="3" dirty="0">
                <a:latin typeface="Corbel"/>
                <a:cs typeface="Corbel"/>
              </a:rPr>
              <a:t>3 </a:t>
            </a:r>
            <a:r>
              <a:rPr sz="1886" spc="3" dirty="0">
                <a:latin typeface="Arial" panose="020B0604020202020204" pitchFamily="34" charset="0"/>
                <a:cs typeface="Arial" panose="020B0604020202020204" pitchFamily="34" charset="0"/>
              </a:rPr>
              <a:t>Interconnection</a:t>
            </a:r>
            <a:r>
              <a:rPr sz="1886" spc="-23" dirty="0">
                <a:latin typeface="Arial" panose="020B0604020202020204" pitchFamily="34" charset="0"/>
                <a:cs typeface="Arial" panose="020B0604020202020204" pitchFamily="34" charset="0"/>
              </a:rPr>
              <a:t> </a:t>
            </a:r>
            <a:r>
              <a:rPr sz="1886" spc="3" dirty="0">
                <a:latin typeface="Arial" panose="020B0604020202020204" pitchFamily="34" charset="0"/>
                <a:cs typeface="Arial" panose="020B0604020202020204" pitchFamily="34" charset="0"/>
              </a:rPr>
              <a:t>layer</a:t>
            </a:r>
            <a:endParaRPr sz="1886" dirty="0">
              <a:latin typeface="Arial" panose="020B0604020202020204" pitchFamily="34" charset="0"/>
              <a:cs typeface="Arial" panose="020B0604020202020204" pitchFamily="34" charset="0"/>
            </a:endParaRPr>
          </a:p>
        </p:txBody>
      </p:sp>
      <p:sp>
        <p:nvSpPr>
          <p:cNvPr id="12" name="object 12"/>
          <p:cNvSpPr txBox="1"/>
          <p:nvPr/>
        </p:nvSpPr>
        <p:spPr>
          <a:xfrm>
            <a:off x="2181151" y="3793812"/>
            <a:ext cx="561834" cy="502201"/>
          </a:xfrm>
          <a:prstGeom prst="rect">
            <a:avLst/>
          </a:prstGeom>
        </p:spPr>
        <p:txBody>
          <a:bodyPr vert="horz" wrap="square" lIns="0" tIns="9664" rIns="0" bIns="0" rtlCol="0">
            <a:spAutoFit/>
          </a:bodyPr>
          <a:lstStyle/>
          <a:p>
            <a:pPr marL="61355" marR="3362" indent="-53371">
              <a:spcBef>
                <a:spcPts val="75"/>
              </a:spcBef>
            </a:pPr>
            <a:r>
              <a:rPr sz="1600" spc="3" dirty="0">
                <a:latin typeface="Arial" panose="020B0604020202020204" pitchFamily="34" charset="0"/>
                <a:cs typeface="Arial" panose="020B0604020202020204" pitchFamily="34" charset="0"/>
              </a:rPr>
              <a:t>Logic  layer</a:t>
            </a:r>
            <a:endParaRPr sz="1600" dirty="0">
              <a:latin typeface="Arial" panose="020B0604020202020204" pitchFamily="34" charset="0"/>
              <a:cs typeface="Arial" panose="020B0604020202020204" pitchFamily="34" charset="0"/>
            </a:endParaRPr>
          </a:p>
        </p:txBody>
      </p:sp>
      <p:sp>
        <p:nvSpPr>
          <p:cNvPr id="13" name="object 13"/>
          <p:cNvSpPr txBox="1"/>
          <p:nvPr/>
        </p:nvSpPr>
        <p:spPr>
          <a:xfrm>
            <a:off x="6078680" y="3778359"/>
            <a:ext cx="1005588" cy="502201"/>
          </a:xfrm>
          <a:prstGeom prst="rect">
            <a:avLst/>
          </a:prstGeom>
        </p:spPr>
        <p:txBody>
          <a:bodyPr vert="horz" wrap="square" lIns="0" tIns="9664" rIns="0" bIns="0" rtlCol="0">
            <a:spAutoFit/>
          </a:bodyPr>
          <a:lstStyle/>
          <a:p>
            <a:pPr marL="8405" marR="3362">
              <a:spcBef>
                <a:spcPts val="75"/>
              </a:spcBef>
            </a:pPr>
            <a:r>
              <a:rPr sz="1600" spc="-113" dirty="0">
                <a:latin typeface="Arial" panose="020B0604020202020204" pitchFamily="34" charset="0"/>
                <a:cs typeface="Arial" panose="020B0604020202020204" pitchFamily="34" charset="0"/>
              </a:rPr>
              <a:t>T</a:t>
            </a:r>
            <a:r>
              <a:rPr sz="1600" spc="3" dirty="0">
                <a:latin typeface="Arial" panose="020B0604020202020204" pitchFamily="34" charset="0"/>
                <a:cs typeface="Arial" panose="020B0604020202020204" pitchFamily="34" charset="0"/>
              </a:rPr>
              <a:t>ransistor  layer</a:t>
            </a:r>
            <a:endParaRPr sz="1600" dirty="0">
              <a:latin typeface="Arial" panose="020B0604020202020204" pitchFamily="34" charset="0"/>
              <a:cs typeface="Arial" panose="020B0604020202020204" pitchFamily="34" charset="0"/>
            </a:endParaRPr>
          </a:p>
        </p:txBody>
      </p:sp>
      <p:sp>
        <p:nvSpPr>
          <p:cNvPr id="14" name="object 14"/>
          <p:cNvSpPr/>
          <p:nvPr/>
        </p:nvSpPr>
        <p:spPr>
          <a:xfrm>
            <a:off x="3927944" y="576695"/>
            <a:ext cx="3092403" cy="1346807"/>
          </a:xfrm>
          <a:custGeom>
            <a:avLst/>
            <a:gdLst/>
            <a:ahLst/>
            <a:cxnLst/>
            <a:rect l="l" t="t" r="r" b="b"/>
            <a:pathLst>
              <a:path w="4672965" h="2035175">
                <a:moveTo>
                  <a:pt x="0" y="339166"/>
                </a:moveTo>
                <a:lnTo>
                  <a:pt x="3096" y="293143"/>
                </a:lnTo>
                <a:lnTo>
                  <a:pt x="12115" y="249002"/>
                </a:lnTo>
                <a:lnTo>
                  <a:pt x="26653" y="207147"/>
                </a:lnTo>
                <a:lnTo>
                  <a:pt x="46306" y="167982"/>
                </a:lnTo>
                <a:lnTo>
                  <a:pt x="70669" y="131911"/>
                </a:lnTo>
                <a:lnTo>
                  <a:pt x="99339" y="99339"/>
                </a:lnTo>
                <a:lnTo>
                  <a:pt x="131911" y="70669"/>
                </a:lnTo>
                <a:lnTo>
                  <a:pt x="167982" y="46306"/>
                </a:lnTo>
                <a:lnTo>
                  <a:pt x="207147" y="26653"/>
                </a:lnTo>
                <a:lnTo>
                  <a:pt x="249002" y="12115"/>
                </a:lnTo>
                <a:lnTo>
                  <a:pt x="293143" y="3096"/>
                </a:lnTo>
                <a:lnTo>
                  <a:pt x="339166" y="0"/>
                </a:lnTo>
                <a:lnTo>
                  <a:pt x="4333694" y="0"/>
                </a:lnTo>
                <a:lnTo>
                  <a:pt x="4379717" y="3096"/>
                </a:lnTo>
                <a:lnTo>
                  <a:pt x="4423858" y="12115"/>
                </a:lnTo>
                <a:lnTo>
                  <a:pt x="4465713" y="26653"/>
                </a:lnTo>
                <a:lnTo>
                  <a:pt x="4504878" y="46306"/>
                </a:lnTo>
                <a:lnTo>
                  <a:pt x="4540949" y="70669"/>
                </a:lnTo>
                <a:lnTo>
                  <a:pt x="4573521" y="99339"/>
                </a:lnTo>
                <a:lnTo>
                  <a:pt x="4602191" y="131911"/>
                </a:lnTo>
                <a:lnTo>
                  <a:pt x="4626555" y="167982"/>
                </a:lnTo>
                <a:lnTo>
                  <a:pt x="4646208" y="207147"/>
                </a:lnTo>
                <a:lnTo>
                  <a:pt x="4660746" y="249002"/>
                </a:lnTo>
                <a:lnTo>
                  <a:pt x="4669765" y="293143"/>
                </a:lnTo>
                <a:lnTo>
                  <a:pt x="4672861" y="339166"/>
                </a:lnTo>
                <a:lnTo>
                  <a:pt x="4672861" y="1695789"/>
                </a:lnTo>
                <a:lnTo>
                  <a:pt x="4669765" y="1741812"/>
                </a:lnTo>
                <a:lnTo>
                  <a:pt x="4660746" y="1785953"/>
                </a:lnTo>
                <a:lnTo>
                  <a:pt x="4646208" y="1827808"/>
                </a:lnTo>
                <a:lnTo>
                  <a:pt x="4626555" y="1866972"/>
                </a:lnTo>
                <a:lnTo>
                  <a:pt x="4602191" y="1903043"/>
                </a:lnTo>
                <a:lnTo>
                  <a:pt x="4573521" y="1935615"/>
                </a:lnTo>
                <a:lnTo>
                  <a:pt x="4540949" y="1964285"/>
                </a:lnTo>
                <a:lnTo>
                  <a:pt x="4504878" y="1988649"/>
                </a:lnTo>
                <a:lnTo>
                  <a:pt x="4465713" y="2008302"/>
                </a:lnTo>
                <a:lnTo>
                  <a:pt x="4423858" y="2022840"/>
                </a:lnTo>
                <a:lnTo>
                  <a:pt x="4379717" y="2031859"/>
                </a:lnTo>
                <a:lnTo>
                  <a:pt x="4333694" y="2034955"/>
                </a:lnTo>
                <a:lnTo>
                  <a:pt x="339166" y="2034955"/>
                </a:lnTo>
                <a:lnTo>
                  <a:pt x="293143" y="2031859"/>
                </a:lnTo>
                <a:lnTo>
                  <a:pt x="249002" y="2022840"/>
                </a:lnTo>
                <a:lnTo>
                  <a:pt x="207147" y="2008302"/>
                </a:lnTo>
                <a:lnTo>
                  <a:pt x="167982" y="1988649"/>
                </a:lnTo>
                <a:lnTo>
                  <a:pt x="131911" y="1964285"/>
                </a:lnTo>
                <a:lnTo>
                  <a:pt x="99339" y="1935615"/>
                </a:lnTo>
                <a:lnTo>
                  <a:pt x="70669" y="1903043"/>
                </a:lnTo>
                <a:lnTo>
                  <a:pt x="46306" y="1866972"/>
                </a:lnTo>
                <a:lnTo>
                  <a:pt x="26653" y="1827808"/>
                </a:lnTo>
                <a:lnTo>
                  <a:pt x="12115" y="1785953"/>
                </a:lnTo>
                <a:lnTo>
                  <a:pt x="3096" y="1741812"/>
                </a:lnTo>
                <a:lnTo>
                  <a:pt x="0" y="1695789"/>
                </a:lnTo>
                <a:lnTo>
                  <a:pt x="0" y="339166"/>
                </a:lnTo>
                <a:close/>
              </a:path>
            </a:pathLst>
          </a:custGeom>
          <a:ln w="25122">
            <a:solidFill>
              <a:srgbClr val="FFE27E"/>
            </a:solidFill>
          </a:ln>
        </p:spPr>
        <p:txBody>
          <a:bodyPr wrap="square" lIns="0" tIns="0" rIns="0" bIns="0" rtlCol="0"/>
          <a:lstStyle/>
          <a:p>
            <a:endParaRPr sz="1191"/>
          </a:p>
        </p:txBody>
      </p:sp>
      <p:sp>
        <p:nvSpPr>
          <p:cNvPr id="15" name="object 15"/>
          <p:cNvSpPr/>
          <p:nvPr/>
        </p:nvSpPr>
        <p:spPr>
          <a:xfrm>
            <a:off x="1878676" y="1973233"/>
            <a:ext cx="5287215" cy="1546412"/>
          </a:xfrm>
          <a:custGeom>
            <a:avLst/>
            <a:gdLst/>
            <a:ahLst/>
            <a:cxnLst/>
            <a:rect l="l" t="t" r="r" b="b"/>
            <a:pathLst>
              <a:path w="7989570" h="2336800">
                <a:moveTo>
                  <a:pt x="0" y="389412"/>
                </a:moveTo>
                <a:lnTo>
                  <a:pt x="3034" y="340565"/>
                </a:lnTo>
                <a:lnTo>
                  <a:pt x="11893" y="293529"/>
                </a:lnTo>
                <a:lnTo>
                  <a:pt x="26211" y="248668"/>
                </a:lnTo>
                <a:lnTo>
                  <a:pt x="45625" y="206347"/>
                </a:lnTo>
                <a:lnTo>
                  <a:pt x="69769" y="166932"/>
                </a:lnTo>
                <a:lnTo>
                  <a:pt x="98279" y="130788"/>
                </a:lnTo>
                <a:lnTo>
                  <a:pt x="130788" y="98278"/>
                </a:lnTo>
                <a:lnTo>
                  <a:pt x="166933" y="69769"/>
                </a:lnTo>
                <a:lnTo>
                  <a:pt x="206348" y="45625"/>
                </a:lnTo>
                <a:lnTo>
                  <a:pt x="248668" y="26211"/>
                </a:lnTo>
                <a:lnTo>
                  <a:pt x="293529" y="11893"/>
                </a:lnTo>
                <a:lnTo>
                  <a:pt x="340565" y="3034"/>
                </a:lnTo>
                <a:lnTo>
                  <a:pt x="389413" y="0"/>
                </a:lnTo>
                <a:lnTo>
                  <a:pt x="7599671" y="0"/>
                </a:lnTo>
                <a:lnTo>
                  <a:pt x="7648518" y="3034"/>
                </a:lnTo>
                <a:lnTo>
                  <a:pt x="7695555" y="11893"/>
                </a:lnTo>
                <a:lnTo>
                  <a:pt x="7740416" y="26211"/>
                </a:lnTo>
                <a:lnTo>
                  <a:pt x="7782736" y="45625"/>
                </a:lnTo>
                <a:lnTo>
                  <a:pt x="7822151" y="69769"/>
                </a:lnTo>
                <a:lnTo>
                  <a:pt x="7858296" y="98278"/>
                </a:lnTo>
                <a:lnTo>
                  <a:pt x="7890805" y="130788"/>
                </a:lnTo>
                <a:lnTo>
                  <a:pt x="7919314" y="166932"/>
                </a:lnTo>
                <a:lnTo>
                  <a:pt x="7943458" y="206347"/>
                </a:lnTo>
                <a:lnTo>
                  <a:pt x="7962872" y="248668"/>
                </a:lnTo>
                <a:lnTo>
                  <a:pt x="7977191" y="293529"/>
                </a:lnTo>
                <a:lnTo>
                  <a:pt x="7986050" y="340565"/>
                </a:lnTo>
                <a:lnTo>
                  <a:pt x="7989084" y="389412"/>
                </a:lnTo>
                <a:lnTo>
                  <a:pt x="7989084" y="1947017"/>
                </a:lnTo>
                <a:lnTo>
                  <a:pt x="7986050" y="1995864"/>
                </a:lnTo>
                <a:lnTo>
                  <a:pt x="7977191" y="2042901"/>
                </a:lnTo>
                <a:lnTo>
                  <a:pt x="7962872" y="2087761"/>
                </a:lnTo>
                <a:lnTo>
                  <a:pt x="7943458" y="2130082"/>
                </a:lnTo>
                <a:lnTo>
                  <a:pt x="7919314" y="2169497"/>
                </a:lnTo>
                <a:lnTo>
                  <a:pt x="7890805" y="2205642"/>
                </a:lnTo>
                <a:lnTo>
                  <a:pt x="7858296" y="2238151"/>
                </a:lnTo>
                <a:lnTo>
                  <a:pt x="7822151" y="2266660"/>
                </a:lnTo>
                <a:lnTo>
                  <a:pt x="7782736" y="2290804"/>
                </a:lnTo>
                <a:lnTo>
                  <a:pt x="7740416" y="2310218"/>
                </a:lnTo>
                <a:lnTo>
                  <a:pt x="7695555" y="2324537"/>
                </a:lnTo>
                <a:lnTo>
                  <a:pt x="7648518" y="2333396"/>
                </a:lnTo>
                <a:lnTo>
                  <a:pt x="7599671" y="2336430"/>
                </a:lnTo>
                <a:lnTo>
                  <a:pt x="389413" y="2336430"/>
                </a:lnTo>
                <a:lnTo>
                  <a:pt x="340565" y="2333396"/>
                </a:lnTo>
                <a:lnTo>
                  <a:pt x="293529" y="2324537"/>
                </a:lnTo>
                <a:lnTo>
                  <a:pt x="248668" y="2310218"/>
                </a:lnTo>
                <a:lnTo>
                  <a:pt x="206348" y="2290804"/>
                </a:lnTo>
                <a:lnTo>
                  <a:pt x="166932" y="2266660"/>
                </a:lnTo>
                <a:lnTo>
                  <a:pt x="130788" y="2238151"/>
                </a:lnTo>
                <a:lnTo>
                  <a:pt x="98278" y="2205642"/>
                </a:lnTo>
                <a:lnTo>
                  <a:pt x="69769" y="2169497"/>
                </a:lnTo>
                <a:lnTo>
                  <a:pt x="45625" y="2130082"/>
                </a:lnTo>
                <a:lnTo>
                  <a:pt x="26211" y="2087761"/>
                </a:lnTo>
                <a:lnTo>
                  <a:pt x="11893" y="2042901"/>
                </a:lnTo>
                <a:lnTo>
                  <a:pt x="3034" y="1995864"/>
                </a:lnTo>
                <a:lnTo>
                  <a:pt x="0" y="1947017"/>
                </a:lnTo>
                <a:lnTo>
                  <a:pt x="0" y="389412"/>
                </a:lnTo>
                <a:close/>
              </a:path>
            </a:pathLst>
          </a:custGeom>
          <a:ln w="25122">
            <a:solidFill>
              <a:srgbClr val="FFE27E"/>
            </a:solidFill>
          </a:ln>
        </p:spPr>
        <p:txBody>
          <a:bodyPr wrap="square" lIns="0" tIns="0" rIns="0" bIns="0" rtlCol="0"/>
          <a:lstStyle/>
          <a:p>
            <a:endParaRPr sz="1191"/>
          </a:p>
        </p:txBody>
      </p:sp>
      <p:sp>
        <p:nvSpPr>
          <p:cNvPr id="16" name="object 16"/>
          <p:cNvSpPr/>
          <p:nvPr/>
        </p:nvSpPr>
        <p:spPr>
          <a:xfrm>
            <a:off x="2028305" y="3569276"/>
            <a:ext cx="2294404" cy="1197208"/>
          </a:xfrm>
          <a:custGeom>
            <a:avLst/>
            <a:gdLst/>
            <a:ahLst/>
            <a:cxnLst/>
            <a:rect l="l" t="t" r="r" b="b"/>
            <a:pathLst>
              <a:path w="3467100" h="1809115">
                <a:moveTo>
                  <a:pt x="0" y="301480"/>
                </a:moveTo>
                <a:lnTo>
                  <a:pt x="3945" y="252578"/>
                </a:lnTo>
                <a:lnTo>
                  <a:pt x="15369" y="206189"/>
                </a:lnTo>
                <a:lnTo>
                  <a:pt x="33650" y="162932"/>
                </a:lnTo>
                <a:lnTo>
                  <a:pt x="58168" y="123430"/>
                </a:lnTo>
                <a:lnTo>
                  <a:pt x="88301" y="88301"/>
                </a:lnTo>
                <a:lnTo>
                  <a:pt x="123430" y="58168"/>
                </a:lnTo>
                <a:lnTo>
                  <a:pt x="162933" y="33650"/>
                </a:lnTo>
                <a:lnTo>
                  <a:pt x="206189" y="15369"/>
                </a:lnTo>
                <a:lnTo>
                  <a:pt x="252579" y="3945"/>
                </a:lnTo>
                <a:lnTo>
                  <a:pt x="301480" y="0"/>
                </a:lnTo>
                <a:lnTo>
                  <a:pt x="3165480" y="0"/>
                </a:lnTo>
                <a:lnTo>
                  <a:pt x="3214382" y="3945"/>
                </a:lnTo>
                <a:lnTo>
                  <a:pt x="3260771" y="15369"/>
                </a:lnTo>
                <a:lnTo>
                  <a:pt x="3304028" y="33650"/>
                </a:lnTo>
                <a:lnTo>
                  <a:pt x="3343531" y="58168"/>
                </a:lnTo>
                <a:lnTo>
                  <a:pt x="3378659" y="88301"/>
                </a:lnTo>
                <a:lnTo>
                  <a:pt x="3408792" y="123430"/>
                </a:lnTo>
                <a:lnTo>
                  <a:pt x="3433310" y="162932"/>
                </a:lnTo>
                <a:lnTo>
                  <a:pt x="3451591" y="206189"/>
                </a:lnTo>
                <a:lnTo>
                  <a:pt x="3463015" y="252578"/>
                </a:lnTo>
                <a:lnTo>
                  <a:pt x="3466961" y="301480"/>
                </a:lnTo>
                <a:lnTo>
                  <a:pt x="3466961" y="1507368"/>
                </a:lnTo>
                <a:lnTo>
                  <a:pt x="3463015" y="1556270"/>
                </a:lnTo>
                <a:lnTo>
                  <a:pt x="3451591" y="1602659"/>
                </a:lnTo>
                <a:lnTo>
                  <a:pt x="3433310" y="1645916"/>
                </a:lnTo>
                <a:lnTo>
                  <a:pt x="3408792" y="1685419"/>
                </a:lnTo>
                <a:lnTo>
                  <a:pt x="3378659" y="1720547"/>
                </a:lnTo>
                <a:lnTo>
                  <a:pt x="3343531" y="1750681"/>
                </a:lnTo>
                <a:lnTo>
                  <a:pt x="3304028" y="1775198"/>
                </a:lnTo>
                <a:lnTo>
                  <a:pt x="3260771" y="1793479"/>
                </a:lnTo>
                <a:lnTo>
                  <a:pt x="3214382" y="1804903"/>
                </a:lnTo>
                <a:lnTo>
                  <a:pt x="3165480" y="1808849"/>
                </a:lnTo>
                <a:lnTo>
                  <a:pt x="301480" y="1808849"/>
                </a:lnTo>
                <a:lnTo>
                  <a:pt x="252579" y="1804903"/>
                </a:lnTo>
                <a:lnTo>
                  <a:pt x="206189" y="1793479"/>
                </a:lnTo>
                <a:lnTo>
                  <a:pt x="162933" y="1775198"/>
                </a:lnTo>
                <a:lnTo>
                  <a:pt x="123430" y="1750681"/>
                </a:lnTo>
                <a:lnTo>
                  <a:pt x="88301" y="1720547"/>
                </a:lnTo>
                <a:lnTo>
                  <a:pt x="58168" y="1685419"/>
                </a:lnTo>
                <a:lnTo>
                  <a:pt x="33650" y="1645916"/>
                </a:lnTo>
                <a:lnTo>
                  <a:pt x="15369" y="1602659"/>
                </a:lnTo>
                <a:lnTo>
                  <a:pt x="3945" y="1556270"/>
                </a:lnTo>
                <a:lnTo>
                  <a:pt x="0" y="1507368"/>
                </a:lnTo>
                <a:lnTo>
                  <a:pt x="0" y="301480"/>
                </a:lnTo>
                <a:close/>
              </a:path>
            </a:pathLst>
          </a:custGeom>
          <a:ln w="25122">
            <a:solidFill>
              <a:srgbClr val="FFE27E"/>
            </a:solidFill>
          </a:ln>
        </p:spPr>
        <p:txBody>
          <a:bodyPr wrap="square" lIns="0" tIns="0" rIns="0" bIns="0" rtlCol="0"/>
          <a:lstStyle/>
          <a:p>
            <a:endParaRPr sz="1191"/>
          </a:p>
        </p:txBody>
      </p:sp>
      <p:sp>
        <p:nvSpPr>
          <p:cNvPr id="17" name="object 17"/>
          <p:cNvSpPr/>
          <p:nvPr/>
        </p:nvSpPr>
        <p:spPr>
          <a:xfrm>
            <a:off x="4422370" y="3569276"/>
            <a:ext cx="2693614" cy="1197208"/>
          </a:xfrm>
          <a:custGeom>
            <a:avLst/>
            <a:gdLst/>
            <a:ahLst/>
            <a:cxnLst/>
            <a:rect l="l" t="t" r="r" b="b"/>
            <a:pathLst>
              <a:path w="4070350" h="1809115">
                <a:moveTo>
                  <a:pt x="0" y="301480"/>
                </a:moveTo>
                <a:lnTo>
                  <a:pt x="3945" y="252578"/>
                </a:lnTo>
                <a:lnTo>
                  <a:pt x="15369" y="206189"/>
                </a:lnTo>
                <a:lnTo>
                  <a:pt x="33650" y="162932"/>
                </a:lnTo>
                <a:lnTo>
                  <a:pt x="58168" y="123430"/>
                </a:lnTo>
                <a:lnTo>
                  <a:pt x="88301" y="88301"/>
                </a:lnTo>
                <a:lnTo>
                  <a:pt x="123430" y="58168"/>
                </a:lnTo>
                <a:lnTo>
                  <a:pt x="162932" y="33650"/>
                </a:lnTo>
                <a:lnTo>
                  <a:pt x="206189" y="15369"/>
                </a:lnTo>
                <a:lnTo>
                  <a:pt x="252578" y="3945"/>
                </a:lnTo>
                <a:lnTo>
                  <a:pt x="301480" y="0"/>
                </a:lnTo>
                <a:lnTo>
                  <a:pt x="3768430" y="0"/>
                </a:lnTo>
                <a:lnTo>
                  <a:pt x="3817331" y="3945"/>
                </a:lnTo>
                <a:lnTo>
                  <a:pt x="3863721" y="15369"/>
                </a:lnTo>
                <a:lnTo>
                  <a:pt x="3906977" y="33650"/>
                </a:lnTo>
                <a:lnTo>
                  <a:pt x="3946480" y="58168"/>
                </a:lnTo>
                <a:lnTo>
                  <a:pt x="3981609" y="88301"/>
                </a:lnTo>
                <a:lnTo>
                  <a:pt x="4011742" y="123430"/>
                </a:lnTo>
                <a:lnTo>
                  <a:pt x="4036260" y="162932"/>
                </a:lnTo>
                <a:lnTo>
                  <a:pt x="4054541" y="206189"/>
                </a:lnTo>
                <a:lnTo>
                  <a:pt x="4065965" y="252578"/>
                </a:lnTo>
                <a:lnTo>
                  <a:pt x="4069910" y="301480"/>
                </a:lnTo>
                <a:lnTo>
                  <a:pt x="4069910" y="1507368"/>
                </a:lnTo>
                <a:lnTo>
                  <a:pt x="4065965" y="1556270"/>
                </a:lnTo>
                <a:lnTo>
                  <a:pt x="4054541" y="1602659"/>
                </a:lnTo>
                <a:lnTo>
                  <a:pt x="4036260" y="1645916"/>
                </a:lnTo>
                <a:lnTo>
                  <a:pt x="4011742" y="1685419"/>
                </a:lnTo>
                <a:lnTo>
                  <a:pt x="3981609" y="1720547"/>
                </a:lnTo>
                <a:lnTo>
                  <a:pt x="3946480" y="1750681"/>
                </a:lnTo>
                <a:lnTo>
                  <a:pt x="3906977" y="1775198"/>
                </a:lnTo>
                <a:lnTo>
                  <a:pt x="3863721" y="1793479"/>
                </a:lnTo>
                <a:lnTo>
                  <a:pt x="3817331" y="1804903"/>
                </a:lnTo>
                <a:lnTo>
                  <a:pt x="3768430" y="1808849"/>
                </a:lnTo>
                <a:lnTo>
                  <a:pt x="301480" y="1808849"/>
                </a:lnTo>
                <a:lnTo>
                  <a:pt x="252578" y="1804903"/>
                </a:lnTo>
                <a:lnTo>
                  <a:pt x="206189" y="1793479"/>
                </a:lnTo>
                <a:lnTo>
                  <a:pt x="162932" y="1775198"/>
                </a:lnTo>
                <a:lnTo>
                  <a:pt x="123430" y="1750681"/>
                </a:lnTo>
                <a:lnTo>
                  <a:pt x="88301" y="1720547"/>
                </a:lnTo>
                <a:lnTo>
                  <a:pt x="58168" y="1685419"/>
                </a:lnTo>
                <a:lnTo>
                  <a:pt x="33650" y="1645916"/>
                </a:lnTo>
                <a:lnTo>
                  <a:pt x="15369" y="1602659"/>
                </a:lnTo>
                <a:lnTo>
                  <a:pt x="3945" y="1556270"/>
                </a:lnTo>
                <a:lnTo>
                  <a:pt x="0" y="1507368"/>
                </a:lnTo>
                <a:lnTo>
                  <a:pt x="0" y="301480"/>
                </a:lnTo>
                <a:close/>
              </a:path>
            </a:pathLst>
          </a:custGeom>
          <a:ln w="25122">
            <a:solidFill>
              <a:srgbClr val="FFE27E"/>
            </a:solidFill>
          </a:ln>
        </p:spPr>
        <p:txBody>
          <a:bodyPr wrap="square" lIns="0" tIns="0" rIns="0" bIns="0" rtlCol="0"/>
          <a:lstStyle/>
          <a:p>
            <a:endParaRPr sz="1191"/>
          </a:p>
        </p:txBody>
      </p:sp>
      <p:sp>
        <p:nvSpPr>
          <p:cNvPr id="18" name="矩形 17">
            <a:extLst>
              <a:ext uri="{FF2B5EF4-FFF2-40B4-BE49-F238E27FC236}">
                <a16:creationId xmlns:a16="http://schemas.microsoft.com/office/drawing/2014/main" id="{B6F8A4D5-6908-4BD3-960D-14E2641EF60E}"/>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81200" y="649403"/>
            <a:ext cx="3352901" cy="552857"/>
          </a:xfrm>
          <a:prstGeom prst="rect">
            <a:avLst/>
          </a:prstGeom>
          <a:blipFill>
            <a:blip r:embed="rId2" cstate="print"/>
            <a:stretch>
              <a:fillRect/>
            </a:stretch>
          </a:blipFill>
        </p:spPr>
        <p:txBody>
          <a:bodyPr wrap="square" lIns="0" tIns="0" rIns="0" bIns="0" rtlCol="0"/>
          <a:lstStyle/>
          <a:p>
            <a:endParaRPr sz="1191"/>
          </a:p>
        </p:txBody>
      </p:sp>
      <p:sp>
        <p:nvSpPr>
          <p:cNvPr id="4" name="object 4"/>
          <p:cNvSpPr/>
          <p:nvPr/>
        </p:nvSpPr>
        <p:spPr>
          <a:xfrm>
            <a:off x="4495800" y="1396238"/>
            <a:ext cx="2246863" cy="2712718"/>
          </a:xfrm>
          <a:prstGeom prst="rect">
            <a:avLst/>
          </a:prstGeom>
          <a:blipFill>
            <a:blip r:embed="rId3" cstate="print"/>
            <a:stretch>
              <a:fillRect/>
            </a:stretch>
          </a:blipFill>
        </p:spPr>
        <p:txBody>
          <a:bodyPr wrap="square" lIns="0" tIns="0" rIns="0" bIns="0" rtlCol="0"/>
          <a:lstStyle/>
          <a:p>
            <a:endParaRPr sz="1191"/>
          </a:p>
        </p:txBody>
      </p:sp>
      <p:sp>
        <p:nvSpPr>
          <p:cNvPr id="5" name="object 5"/>
          <p:cNvSpPr txBox="1"/>
          <p:nvPr/>
        </p:nvSpPr>
        <p:spPr>
          <a:xfrm>
            <a:off x="6464663" y="1151324"/>
            <a:ext cx="1414021" cy="249480"/>
          </a:xfrm>
          <a:prstGeom prst="rect">
            <a:avLst/>
          </a:prstGeom>
        </p:spPr>
        <p:txBody>
          <a:bodyPr vert="horz" wrap="square" lIns="0" tIns="10085" rIns="0" bIns="0" rtlCol="0">
            <a:spAutoFit/>
          </a:bodyPr>
          <a:lstStyle/>
          <a:p>
            <a:pPr marL="8405">
              <a:spcBef>
                <a:spcPts val="79"/>
              </a:spcBef>
            </a:pPr>
            <a:r>
              <a:rPr sz="1555" b="1" dirty="0">
                <a:solidFill>
                  <a:srgbClr val="FF0000"/>
                </a:solidFill>
                <a:latin typeface="Corbel"/>
                <a:cs typeface="Corbel"/>
              </a:rPr>
              <a:t>select</a:t>
            </a:r>
          </a:p>
        </p:txBody>
      </p:sp>
      <p:sp>
        <p:nvSpPr>
          <p:cNvPr id="6" name="object 6"/>
          <p:cNvSpPr/>
          <p:nvPr/>
        </p:nvSpPr>
        <p:spPr>
          <a:xfrm>
            <a:off x="6268096" y="1465795"/>
            <a:ext cx="437504" cy="595032"/>
          </a:xfrm>
          <a:custGeom>
            <a:avLst/>
            <a:gdLst/>
            <a:ahLst/>
            <a:cxnLst/>
            <a:rect l="l" t="t" r="r" b="b"/>
            <a:pathLst>
              <a:path w="520065" h="580389">
                <a:moveTo>
                  <a:pt x="0" y="579782"/>
                </a:moveTo>
                <a:lnTo>
                  <a:pt x="519804" y="0"/>
                </a:lnTo>
              </a:path>
            </a:pathLst>
          </a:custGeom>
          <a:ln w="25122">
            <a:solidFill>
              <a:srgbClr val="FFFFFF"/>
            </a:solidFill>
          </a:ln>
        </p:spPr>
        <p:txBody>
          <a:bodyPr wrap="square" lIns="0" tIns="0" rIns="0" bIns="0" rtlCol="0"/>
          <a:lstStyle/>
          <a:p>
            <a:endParaRPr sz="1191"/>
          </a:p>
        </p:txBody>
      </p:sp>
      <p:sp>
        <p:nvSpPr>
          <p:cNvPr id="7" name="object 7"/>
          <p:cNvSpPr/>
          <p:nvPr/>
        </p:nvSpPr>
        <p:spPr>
          <a:xfrm>
            <a:off x="6256999" y="1983165"/>
            <a:ext cx="86565" cy="89927"/>
          </a:xfrm>
          <a:custGeom>
            <a:avLst/>
            <a:gdLst/>
            <a:ahLst/>
            <a:cxnLst/>
            <a:rect l="l" t="t" r="r" b="b"/>
            <a:pathLst>
              <a:path w="130809" h="135889">
                <a:moveTo>
                  <a:pt x="37089" y="0"/>
                </a:moveTo>
                <a:lnTo>
                  <a:pt x="0" y="135455"/>
                </a:lnTo>
                <a:lnTo>
                  <a:pt x="130618" y="83854"/>
                </a:lnTo>
                <a:lnTo>
                  <a:pt x="37089" y="0"/>
                </a:lnTo>
                <a:close/>
              </a:path>
            </a:pathLst>
          </a:custGeom>
          <a:solidFill>
            <a:srgbClr val="FFFFFF"/>
          </a:solidFill>
        </p:spPr>
        <p:txBody>
          <a:bodyPr wrap="square" lIns="0" tIns="0" rIns="0" bIns="0" rtlCol="0"/>
          <a:lstStyle/>
          <a:p>
            <a:endParaRPr sz="1191"/>
          </a:p>
        </p:txBody>
      </p:sp>
      <p:sp>
        <p:nvSpPr>
          <p:cNvPr id="8" name="object 8"/>
          <p:cNvSpPr txBox="1"/>
          <p:nvPr/>
        </p:nvSpPr>
        <p:spPr>
          <a:xfrm>
            <a:off x="6907020" y="3191787"/>
            <a:ext cx="549228" cy="249480"/>
          </a:xfrm>
          <a:prstGeom prst="rect">
            <a:avLst/>
          </a:prstGeom>
        </p:spPr>
        <p:txBody>
          <a:bodyPr vert="horz" wrap="square" lIns="0" tIns="10085" rIns="0" bIns="0" rtlCol="0">
            <a:spAutoFit/>
          </a:bodyPr>
          <a:lstStyle/>
          <a:p>
            <a:pPr marL="8405">
              <a:spcBef>
                <a:spcPts val="79"/>
              </a:spcBef>
            </a:pPr>
            <a:r>
              <a:rPr sz="1555" spc="7" dirty="0">
                <a:solidFill>
                  <a:srgbClr val="FF0000"/>
                </a:solidFill>
                <a:latin typeface="Corbel"/>
                <a:cs typeface="Corbel"/>
              </a:rPr>
              <a:t>detect</a:t>
            </a:r>
            <a:endParaRPr sz="1555" dirty="0">
              <a:solidFill>
                <a:srgbClr val="FF0000"/>
              </a:solidFill>
              <a:latin typeface="Corbel"/>
              <a:cs typeface="Corbel"/>
            </a:endParaRPr>
          </a:p>
        </p:txBody>
      </p:sp>
      <p:sp>
        <p:nvSpPr>
          <p:cNvPr id="9" name="object 9"/>
          <p:cNvSpPr/>
          <p:nvPr/>
        </p:nvSpPr>
        <p:spPr>
          <a:xfrm>
            <a:off x="6516712" y="3419611"/>
            <a:ext cx="339118" cy="436189"/>
          </a:xfrm>
          <a:custGeom>
            <a:avLst/>
            <a:gdLst/>
            <a:ahLst/>
            <a:cxnLst/>
            <a:rect l="l" t="t" r="r" b="b"/>
            <a:pathLst>
              <a:path w="512445" h="659129">
                <a:moveTo>
                  <a:pt x="0" y="658825"/>
                </a:moveTo>
                <a:lnTo>
                  <a:pt x="512420" y="0"/>
                </a:lnTo>
              </a:path>
            </a:pathLst>
          </a:custGeom>
          <a:ln w="25122">
            <a:solidFill>
              <a:srgbClr val="FFFFFF"/>
            </a:solidFill>
          </a:ln>
        </p:spPr>
        <p:txBody>
          <a:bodyPr wrap="square" lIns="0" tIns="0" rIns="0" bIns="0" rtlCol="0"/>
          <a:lstStyle/>
          <a:p>
            <a:endParaRPr sz="1191"/>
          </a:p>
        </p:txBody>
      </p:sp>
      <p:sp>
        <p:nvSpPr>
          <p:cNvPr id="10" name="object 10"/>
          <p:cNvSpPr/>
          <p:nvPr/>
        </p:nvSpPr>
        <p:spPr>
          <a:xfrm>
            <a:off x="6506504" y="3777588"/>
            <a:ext cx="84044" cy="91188"/>
          </a:xfrm>
          <a:custGeom>
            <a:avLst/>
            <a:gdLst/>
            <a:ahLst/>
            <a:cxnLst/>
            <a:rect l="l" t="t" r="r" b="b"/>
            <a:pathLst>
              <a:path w="127000" h="137795">
                <a:moveTo>
                  <a:pt x="27542" y="0"/>
                </a:moveTo>
                <a:lnTo>
                  <a:pt x="0" y="137713"/>
                </a:lnTo>
                <a:lnTo>
                  <a:pt x="126696" y="77119"/>
                </a:lnTo>
                <a:lnTo>
                  <a:pt x="27542" y="0"/>
                </a:lnTo>
                <a:close/>
              </a:path>
            </a:pathLst>
          </a:custGeom>
          <a:solidFill>
            <a:srgbClr val="FFFFFF"/>
          </a:solidFill>
        </p:spPr>
        <p:txBody>
          <a:bodyPr wrap="square" lIns="0" tIns="0" rIns="0" bIns="0" rtlCol="0"/>
          <a:lstStyle/>
          <a:p>
            <a:endParaRPr sz="1191"/>
          </a:p>
        </p:txBody>
      </p:sp>
      <p:sp>
        <p:nvSpPr>
          <p:cNvPr id="11" name="object 11"/>
          <p:cNvSpPr/>
          <p:nvPr/>
        </p:nvSpPr>
        <p:spPr>
          <a:xfrm>
            <a:off x="4926079" y="2726418"/>
            <a:ext cx="1930073" cy="595032"/>
          </a:xfrm>
          <a:custGeom>
            <a:avLst/>
            <a:gdLst/>
            <a:ahLst/>
            <a:cxnLst/>
            <a:rect l="l" t="t" r="r" b="b"/>
            <a:pathLst>
              <a:path w="2916554" h="899160">
                <a:moveTo>
                  <a:pt x="0" y="0"/>
                </a:moveTo>
                <a:lnTo>
                  <a:pt x="2916042" y="899060"/>
                </a:lnTo>
              </a:path>
            </a:pathLst>
          </a:custGeom>
          <a:ln w="25122">
            <a:solidFill>
              <a:srgbClr val="FFFFFF"/>
            </a:solidFill>
          </a:ln>
        </p:spPr>
        <p:txBody>
          <a:bodyPr wrap="square" lIns="0" tIns="0" rIns="0" bIns="0" rtlCol="0"/>
          <a:lstStyle/>
          <a:p>
            <a:endParaRPr sz="1191"/>
          </a:p>
        </p:txBody>
      </p:sp>
      <p:sp>
        <p:nvSpPr>
          <p:cNvPr id="12" name="object 12"/>
          <p:cNvSpPr/>
          <p:nvPr/>
        </p:nvSpPr>
        <p:spPr>
          <a:xfrm>
            <a:off x="4910192" y="2706293"/>
            <a:ext cx="92028" cy="79842"/>
          </a:xfrm>
          <a:custGeom>
            <a:avLst/>
            <a:gdLst/>
            <a:ahLst/>
            <a:cxnLst/>
            <a:rect l="l" t="t" r="r" b="b"/>
            <a:pathLst>
              <a:path w="139064" h="120650">
                <a:moveTo>
                  <a:pt x="138543" y="0"/>
                </a:moveTo>
                <a:lnTo>
                  <a:pt x="0" y="23008"/>
                </a:lnTo>
                <a:lnTo>
                  <a:pt x="101533" y="120037"/>
                </a:lnTo>
                <a:lnTo>
                  <a:pt x="138543" y="0"/>
                </a:lnTo>
                <a:close/>
              </a:path>
            </a:pathLst>
          </a:custGeom>
          <a:solidFill>
            <a:srgbClr val="FFFFFF"/>
          </a:solidFill>
        </p:spPr>
        <p:txBody>
          <a:bodyPr wrap="square" lIns="0" tIns="0" rIns="0" bIns="0" rtlCol="0"/>
          <a:lstStyle/>
          <a:p>
            <a:endParaRPr sz="1191"/>
          </a:p>
        </p:txBody>
      </p:sp>
      <p:sp>
        <p:nvSpPr>
          <p:cNvPr id="13" name="object 13"/>
          <p:cNvSpPr/>
          <p:nvPr/>
        </p:nvSpPr>
        <p:spPr>
          <a:xfrm>
            <a:off x="5823425" y="2728664"/>
            <a:ext cx="1032482" cy="491658"/>
          </a:xfrm>
          <a:custGeom>
            <a:avLst/>
            <a:gdLst/>
            <a:ahLst/>
            <a:cxnLst/>
            <a:rect l="l" t="t" r="r" b="b"/>
            <a:pathLst>
              <a:path w="1560195" h="742950">
                <a:moveTo>
                  <a:pt x="0" y="0"/>
                </a:moveTo>
                <a:lnTo>
                  <a:pt x="1560053" y="742472"/>
                </a:lnTo>
              </a:path>
            </a:pathLst>
          </a:custGeom>
          <a:ln w="25122">
            <a:solidFill>
              <a:srgbClr val="FFFFFF"/>
            </a:solidFill>
          </a:ln>
        </p:spPr>
        <p:txBody>
          <a:bodyPr wrap="square" lIns="0" tIns="0" rIns="0" bIns="0" rtlCol="0"/>
          <a:lstStyle/>
          <a:p>
            <a:endParaRPr sz="1191"/>
          </a:p>
        </p:txBody>
      </p:sp>
      <p:sp>
        <p:nvSpPr>
          <p:cNvPr id="14" name="object 14"/>
          <p:cNvSpPr/>
          <p:nvPr/>
        </p:nvSpPr>
        <p:spPr>
          <a:xfrm>
            <a:off x="5808413" y="2719713"/>
            <a:ext cx="93289" cy="75219"/>
          </a:xfrm>
          <a:custGeom>
            <a:avLst/>
            <a:gdLst/>
            <a:ahLst/>
            <a:cxnLst/>
            <a:rect l="l" t="t" r="r" b="b"/>
            <a:pathLst>
              <a:path w="140970" h="113664">
                <a:moveTo>
                  <a:pt x="140415" y="0"/>
                </a:moveTo>
                <a:lnTo>
                  <a:pt x="0" y="2730"/>
                </a:lnTo>
                <a:lnTo>
                  <a:pt x="86432" y="113423"/>
                </a:lnTo>
                <a:lnTo>
                  <a:pt x="140415" y="0"/>
                </a:lnTo>
                <a:close/>
              </a:path>
            </a:pathLst>
          </a:custGeom>
          <a:solidFill>
            <a:srgbClr val="FFFFFF"/>
          </a:solidFill>
        </p:spPr>
        <p:txBody>
          <a:bodyPr wrap="square" lIns="0" tIns="0" rIns="0" bIns="0" rtlCol="0"/>
          <a:lstStyle/>
          <a:p>
            <a:endParaRPr sz="1191"/>
          </a:p>
        </p:txBody>
      </p:sp>
      <p:sp>
        <p:nvSpPr>
          <p:cNvPr id="15" name="object 15"/>
          <p:cNvSpPr txBox="1"/>
          <p:nvPr/>
        </p:nvSpPr>
        <p:spPr>
          <a:xfrm>
            <a:off x="1830371" y="1845125"/>
            <a:ext cx="2437279" cy="2099853"/>
          </a:xfrm>
          <a:prstGeom prst="rect">
            <a:avLst/>
          </a:prstGeom>
        </p:spPr>
        <p:txBody>
          <a:bodyPr vert="horz" wrap="square" lIns="0" tIns="7984" rIns="0" bIns="0" rtlCol="0">
            <a:spAutoFit/>
          </a:bodyPr>
          <a:lstStyle/>
          <a:p>
            <a:pPr marL="216005" marR="562705" indent="-208020" algn="just">
              <a:lnSpc>
                <a:spcPct val="100600"/>
              </a:lnSpc>
              <a:spcBef>
                <a:spcPts val="63"/>
              </a:spcBef>
            </a:pPr>
            <a:r>
              <a:rPr sz="1357" spc="10" dirty="0">
                <a:solidFill>
                  <a:srgbClr val="D75F6A"/>
                </a:solidFill>
                <a:latin typeface="Wingdings 2"/>
                <a:cs typeface="Wingdings 2"/>
              </a:rPr>
              <a:t></a:t>
            </a:r>
            <a:r>
              <a:rPr sz="1600" dirty="0">
                <a:latin typeface="Corbel"/>
                <a:cs typeface="Corbel"/>
              </a:rPr>
              <a:t>Chip has several  </a:t>
            </a:r>
            <a:r>
              <a:rPr sz="1600" dirty="0"/>
              <a:t>thousand</a:t>
            </a:r>
            <a:r>
              <a:rPr lang="en-US" sz="1600" dirty="0">
                <a:latin typeface="Corbel"/>
              </a:rPr>
              <a:t> </a:t>
            </a:r>
            <a:r>
              <a:rPr sz="1600" dirty="0"/>
              <a:t>gates</a:t>
            </a:r>
            <a:r>
              <a:rPr sz="1600" spc="3" dirty="0">
                <a:latin typeface="Corbel"/>
                <a:cs typeface="Corbel"/>
              </a:rPr>
              <a:t>  on logic</a:t>
            </a:r>
            <a:r>
              <a:rPr sz="1600" spc="-17" dirty="0">
                <a:latin typeface="Corbel"/>
                <a:cs typeface="Corbel"/>
              </a:rPr>
              <a:t> </a:t>
            </a:r>
            <a:r>
              <a:rPr sz="1600" spc="3" dirty="0">
                <a:latin typeface="Corbel"/>
                <a:cs typeface="Corbel"/>
              </a:rPr>
              <a:t>layer</a:t>
            </a:r>
            <a:endParaRPr sz="1600" dirty="0">
              <a:latin typeface="Corbel"/>
              <a:cs typeface="Corbel"/>
            </a:endParaRPr>
          </a:p>
          <a:p>
            <a:pPr marL="216005" marR="3362" indent="-208020" algn="just">
              <a:spcBef>
                <a:spcPts val="483"/>
              </a:spcBef>
            </a:pPr>
            <a:r>
              <a:rPr sz="1600" spc="10" dirty="0">
                <a:latin typeface="Wingdings 2"/>
                <a:cs typeface="Wingdings 2"/>
              </a:rPr>
              <a:t></a:t>
            </a:r>
            <a:r>
              <a:rPr sz="1600" spc="10" dirty="0">
                <a:latin typeface="Times New Roman"/>
                <a:cs typeface="Times New Roman"/>
              </a:rPr>
              <a:t> </a:t>
            </a:r>
            <a:r>
              <a:rPr sz="1600" spc="3" dirty="0">
                <a:latin typeface="Corbel"/>
                <a:cs typeface="Corbel"/>
              </a:rPr>
              <a:t>But </a:t>
            </a:r>
            <a:r>
              <a:rPr sz="1600" dirty="0">
                <a:latin typeface="Corbel"/>
                <a:cs typeface="Corbel"/>
              </a:rPr>
              <a:t>only </a:t>
            </a:r>
            <a:r>
              <a:rPr sz="1600" spc="3" dirty="0">
                <a:latin typeface="Corbel"/>
                <a:cs typeface="Corbel"/>
              </a:rPr>
              <a:t>~</a:t>
            </a:r>
            <a:r>
              <a:rPr sz="1600" b="1" spc="3" dirty="0">
                <a:latin typeface="Corbel"/>
                <a:cs typeface="Corbel"/>
              </a:rPr>
              <a:t>70 diﬀerent  </a:t>
            </a:r>
            <a:r>
              <a:rPr sz="1600" b="1" dirty="0">
                <a:latin typeface="Corbel"/>
                <a:cs typeface="Corbel"/>
              </a:rPr>
              <a:t>types</a:t>
            </a:r>
          </a:p>
          <a:p>
            <a:pPr marL="515218" marR="161794" indent="-208020">
              <a:lnSpc>
                <a:spcPct val="101400"/>
              </a:lnSpc>
              <a:spcBef>
                <a:spcPts val="400"/>
              </a:spcBef>
              <a:tabLst>
                <a:tab pos="516899" algn="l"/>
              </a:tabLst>
            </a:pPr>
            <a:r>
              <a:rPr sz="1600" dirty="0">
                <a:latin typeface="Wingdings 2"/>
                <a:cs typeface="Wingdings 2"/>
              </a:rPr>
              <a:t></a:t>
            </a:r>
            <a:r>
              <a:rPr sz="1600" dirty="0">
                <a:latin typeface="Times New Roman"/>
                <a:cs typeface="Times New Roman"/>
              </a:rPr>
              <a:t>	</a:t>
            </a:r>
            <a:r>
              <a:rPr sz="1600" b="1" dirty="0">
                <a:latin typeface="Times New Roman"/>
                <a:cs typeface="Times New Roman"/>
              </a:rPr>
              <a:t>	</a:t>
            </a:r>
            <a:r>
              <a:rPr sz="1600" b="1" spc="3" dirty="0">
                <a:latin typeface="Corbel"/>
                <a:cs typeface="Corbel"/>
              </a:rPr>
              <a:t>Detection can </a:t>
            </a:r>
            <a:r>
              <a:rPr sz="1600" b="1" spc="7" dirty="0">
                <a:latin typeface="Corbel"/>
                <a:cs typeface="Corbel"/>
              </a:rPr>
              <a:t>be  automated</a:t>
            </a:r>
            <a:r>
              <a:rPr sz="1600" b="1" spc="-50" dirty="0">
                <a:latin typeface="Corbel"/>
                <a:cs typeface="Corbel"/>
              </a:rPr>
              <a:t> </a:t>
            </a:r>
            <a:r>
              <a:rPr sz="1600" b="1" spc="3" dirty="0">
                <a:latin typeface="Corbel"/>
                <a:cs typeface="Corbel"/>
              </a:rPr>
              <a:t>through  template</a:t>
            </a:r>
            <a:r>
              <a:rPr sz="1600" b="1" spc="-26" dirty="0">
                <a:latin typeface="Corbel"/>
                <a:cs typeface="Corbel"/>
              </a:rPr>
              <a:t> </a:t>
            </a:r>
            <a:r>
              <a:rPr sz="1600" b="1" spc="7" dirty="0">
                <a:latin typeface="Corbel"/>
                <a:cs typeface="Corbel"/>
              </a:rPr>
              <a:t>matching</a:t>
            </a:r>
            <a:endParaRPr sz="1600" b="1" dirty="0">
              <a:latin typeface="Corbel"/>
              <a:cs typeface="Corbel"/>
            </a:endParaRPr>
          </a:p>
        </p:txBody>
      </p:sp>
      <p:sp>
        <p:nvSpPr>
          <p:cNvPr id="16" name="矩形 15">
            <a:extLst>
              <a:ext uri="{FF2B5EF4-FFF2-40B4-BE49-F238E27FC236}">
                <a16:creationId xmlns:a16="http://schemas.microsoft.com/office/drawing/2014/main" id="{A91E763E-F822-48BC-B3EB-74AE11BDA8E8}"/>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09800" y="523582"/>
            <a:ext cx="2040896" cy="541855"/>
          </a:xfrm>
          <a:prstGeom prst="rect">
            <a:avLst/>
          </a:prstGeom>
          <a:blipFill>
            <a:blip r:embed="rId2" cstate="print"/>
            <a:stretch>
              <a:fillRect/>
            </a:stretch>
          </a:blipFill>
        </p:spPr>
        <p:txBody>
          <a:bodyPr wrap="square" lIns="0" tIns="0" rIns="0" bIns="0" rtlCol="0"/>
          <a:lstStyle/>
          <a:p>
            <a:endParaRPr sz="1191"/>
          </a:p>
        </p:txBody>
      </p:sp>
      <p:sp>
        <p:nvSpPr>
          <p:cNvPr id="4" name="object 4"/>
          <p:cNvSpPr/>
          <p:nvPr/>
        </p:nvSpPr>
        <p:spPr>
          <a:xfrm>
            <a:off x="2239683" y="1444110"/>
            <a:ext cx="2531821" cy="3122694"/>
          </a:xfrm>
          <a:prstGeom prst="rect">
            <a:avLst/>
          </a:prstGeom>
          <a:blipFill>
            <a:blip r:embed="rId3" cstate="print"/>
            <a:stretch>
              <a:fillRect/>
            </a:stretch>
          </a:blipFill>
        </p:spPr>
        <p:txBody>
          <a:bodyPr wrap="square" lIns="0" tIns="0" rIns="0" bIns="0" rtlCol="0"/>
          <a:lstStyle/>
          <a:p>
            <a:endParaRPr sz="1191"/>
          </a:p>
        </p:txBody>
      </p:sp>
      <p:sp>
        <p:nvSpPr>
          <p:cNvPr id="5" name="object 5"/>
          <p:cNvSpPr/>
          <p:nvPr/>
        </p:nvSpPr>
        <p:spPr>
          <a:xfrm>
            <a:off x="5029200" y="1417755"/>
            <a:ext cx="1933667" cy="2793076"/>
          </a:xfrm>
          <a:prstGeom prst="rect">
            <a:avLst/>
          </a:prstGeom>
          <a:blipFill>
            <a:blip r:embed="rId4" cstate="print"/>
            <a:stretch>
              <a:fillRect/>
            </a:stretch>
          </a:blipFill>
        </p:spPr>
        <p:txBody>
          <a:bodyPr wrap="square" lIns="0" tIns="0" rIns="0" bIns="0" rtlCol="0"/>
          <a:lstStyle/>
          <a:p>
            <a:endParaRPr sz="1191"/>
          </a:p>
        </p:txBody>
      </p:sp>
      <p:sp>
        <p:nvSpPr>
          <p:cNvPr id="6" name="object 6"/>
          <p:cNvSpPr/>
          <p:nvPr/>
        </p:nvSpPr>
        <p:spPr>
          <a:xfrm>
            <a:off x="2738447" y="2740895"/>
            <a:ext cx="1097616" cy="498802"/>
          </a:xfrm>
          <a:custGeom>
            <a:avLst/>
            <a:gdLst/>
            <a:ahLst/>
            <a:cxnLst/>
            <a:rect l="l" t="t" r="r" b="b"/>
            <a:pathLst>
              <a:path w="1658620" h="753745">
                <a:moveTo>
                  <a:pt x="0" y="376843"/>
                </a:moveTo>
                <a:lnTo>
                  <a:pt x="2494" y="347393"/>
                </a:lnTo>
                <a:lnTo>
                  <a:pt x="9854" y="318563"/>
                </a:lnTo>
                <a:lnTo>
                  <a:pt x="38434" y="263097"/>
                </a:lnTo>
                <a:lnTo>
                  <a:pt x="84266" y="211117"/>
                </a:lnTo>
                <a:lnTo>
                  <a:pt x="145874" y="163291"/>
                </a:lnTo>
                <a:lnTo>
                  <a:pt x="182134" y="141146"/>
                </a:lnTo>
                <a:lnTo>
                  <a:pt x="221785" y="120292"/>
                </a:lnTo>
                <a:lnTo>
                  <a:pt x="264643" y="100811"/>
                </a:lnTo>
                <a:lnTo>
                  <a:pt x="310523" y="82788"/>
                </a:lnTo>
                <a:lnTo>
                  <a:pt x="359242" y="66306"/>
                </a:lnTo>
                <a:lnTo>
                  <a:pt x="410615" y="51450"/>
                </a:lnTo>
                <a:lnTo>
                  <a:pt x="464458" y="38302"/>
                </a:lnTo>
                <a:lnTo>
                  <a:pt x="520586" y="26948"/>
                </a:lnTo>
                <a:lnTo>
                  <a:pt x="578815" y="17470"/>
                </a:lnTo>
                <a:lnTo>
                  <a:pt x="638961" y="9952"/>
                </a:lnTo>
                <a:lnTo>
                  <a:pt x="700839" y="4479"/>
                </a:lnTo>
                <a:lnTo>
                  <a:pt x="764265" y="1133"/>
                </a:lnTo>
                <a:lnTo>
                  <a:pt x="829055" y="0"/>
                </a:lnTo>
                <a:lnTo>
                  <a:pt x="893846" y="1133"/>
                </a:lnTo>
                <a:lnTo>
                  <a:pt x="957272" y="4479"/>
                </a:lnTo>
                <a:lnTo>
                  <a:pt x="1019150" y="9952"/>
                </a:lnTo>
                <a:lnTo>
                  <a:pt x="1079296" y="17470"/>
                </a:lnTo>
                <a:lnTo>
                  <a:pt x="1137525" y="26948"/>
                </a:lnTo>
                <a:lnTo>
                  <a:pt x="1193653" y="38302"/>
                </a:lnTo>
                <a:lnTo>
                  <a:pt x="1247496" y="51450"/>
                </a:lnTo>
                <a:lnTo>
                  <a:pt x="1298869" y="66306"/>
                </a:lnTo>
                <a:lnTo>
                  <a:pt x="1347588" y="82788"/>
                </a:lnTo>
                <a:lnTo>
                  <a:pt x="1393468" y="100811"/>
                </a:lnTo>
                <a:lnTo>
                  <a:pt x="1436326" y="120292"/>
                </a:lnTo>
                <a:lnTo>
                  <a:pt x="1475977" y="141146"/>
                </a:lnTo>
                <a:lnTo>
                  <a:pt x="1512237" y="163291"/>
                </a:lnTo>
                <a:lnTo>
                  <a:pt x="1544921" y="186643"/>
                </a:lnTo>
                <a:lnTo>
                  <a:pt x="1598825" y="236629"/>
                </a:lnTo>
                <a:lnTo>
                  <a:pt x="1636215" y="290436"/>
                </a:lnTo>
                <a:lnTo>
                  <a:pt x="1655617" y="347393"/>
                </a:lnTo>
                <a:lnTo>
                  <a:pt x="1658111" y="376843"/>
                </a:lnTo>
                <a:lnTo>
                  <a:pt x="1655617" y="406293"/>
                </a:lnTo>
                <a:lnTo>
                  <a:pt x="1648257" y="435124"/>
                </a:lnTo>
                <a:lnTo>
                  <a:pt x="1619677" y="490589"/>
                </a:lnTo>
                <a:lnTo>
                  <a:pt x="1573845" y="542570"/>
                </a:lnTo>
                <a:lnTo>
                  <a:pt x="1512237" y="590395"/>
                </a:lnTo>
                <a:lnTo>
                  <a:pt x="1475977" y="612540"/>
                </a:lnTo>
                <a:lnTo>
                  <a:pt x="1436326" y="633395"/>
                </a:lnTo>
                <a:lnTo>
                  <a:pt x="1393468" y="652875"/>
                </a:lnTo>
                <a:lnTo>
                  <a:pt x="1347588" y="670899"/>
                </a:lnTo>
                <a:lnTo>
                  <a:pt x="1298869" y="687380"/>
                </a:lnTo>
                <a:lnTo>
                  <a:pt x="1247496" y="702237"/>
                </a:lnTo>
                <a:lnTo>
                  <a:pt x="1193653" y="715384"/>
                </a:lnTo>
                <a:lnTo>
                  <a:pt x="1137525" y="726739"/>
                </a:lnTo>
                <a:lnTo>
                  <a:pt x="1079296" y="736216"/>
                </a:lnTo>
                <a:lnTo>
                  <a:pt x="1019150" y="743734"/>
                </a:lnTo>
                <a:lnTo>
                  <a:pt x="957272" y="749207"/>
                </a:lnTo>
                <a:lnTo>
                  <a:pt x="893846" y="752553"/>
                </a:lnTo>
                <a:lnTo>
                  <a:pt x="829055" y="753687"/>
                </a:lnTo>
                <a:lnTo>
                  <a:pt x="764265" y="752553"/>
                </a:lnTo>
                <a:lnTo>
                  <a:pt x="700839" y="749207"/>
                </a:lnTo>
                <a:lnTo>
                  <a:pt x="638961" y="743734"/>
                </a:lnTo>
                <a:lnTo>
                  <a:pt x="578815" y="736216"/>
                </a:lnTo>
                <a:lnTo>
                  <a:pt x="520586" y="726739"/>
                </a:lnTo>
                <a:lnTo>
                  <a:pt x="464458" y="715384"/>
                </a:lnTo>
                <a:lnTo>
                  <a:pt x="410615" y="702237"/>
                </a:lnTo>
                <a:lnTo>
                  <a:pt x="359242" y="687380"/>
                </a:lnTo>
                <a:lnTo>
                  <a:pt x="310523" y="670899"/>
                </a:lnTo>
                <a:lnTo>
                  <a:pt x="264643" y="652875"/>
                </a:lnTo>
                <a:lnTo>
                  <a:pt x="221785" y="633395"/>
                </a:lnTo>
                <a:lnTo>
                  <a:pt x="182134" y="612540"/>
                </a:lnTo>
                <a:lnTo>
                  <a:pt x="145874" y="590395"/>
                </a:lnTo>
                <a:lnTo>
                  <a:pt x="113190" y="567044"/>
                </a:lnTo>
                <a:lnTo>
                  <a:pt x="59286" y="517057"/>
                </a:lnTo>
                <a:lnTo>
                  <a:pt x="21895" y="463250"/>
                </a:lnTo>
                <a:lnTo>
                  <a:pt x="2494" y="406293"/>
                </a:lnTo>
                <a:lnTo>
                  <a:pt x="0" y="376843"/>
                </a:lnTo>
                <a:close/>
              </a:path>
            </a:pathLst>
          </a:custGeom>
          <a:ln w="50245">
            <a:solidFill>
              <a:srgbClr val="FFFFFF"/>
            </a:solidFill>
          </a:ln>
        </p:spPr>
        <p:txBody>
          <a:bodyPr wrap="square" lIns="0" tIns="0" rIns="0" bIns="0" rtlCol="0"/>
          <a:lstStyle/>
          <a:p>
            <a:endParaRPr sz="1191"/>
          </a:p>
        </p:txBody>
      </p:sp>
      <p:sp>
        <p:nvSpPr>
          <p:cNvPr id="7" name="object 7"/>
          <p:cNvSpPr/>
          <p:nvPr/>
        </p:nvSpPr>
        <p:spPr>
          <a:xfrm>
            <a:off x="3675035" y="1574222"/>
            <a:ext cx="1495565" cy="1240071"/>
          </a:xfrm>
          <a:custGeom>
            <a:avLst/>
            <a:gdLst/>
            <a:ahLst/>
            <a:cxnLst/>
            <a:rect l="l" t="t" r="r" b="b"/>
            <a:pathLst>
              <a:path w="2259965" h="1873885">
                <a:moveTo>
                  <a:pt x="0" y="1873346"/>
                </a:moveTo>
                <a:lnTo>
                  <a:pt x="2259839" y="0"/>
                </a:lnTo>
              </a:path>
            </a:pathLst>
          </a:custGeom>
          <a:ln w="50245">
            <a:solidFill>
              <a:srgbClr val="FFFFFF"/>
            </a:solidFill>
          </a:ln>
        </p:spPr>
        <p:txBody>
          <a:bodyPr wrap="square" lIns="0" tIns="0" rIns="0" bIns="0" rtlCol="0"/>
          <a:lstStyle/>
          <a:p>
            <a:endParaRPr sz="1191"/>
          </a:p>
        </p:txBody>
      </p:sp>
      <p:sp>
        <p:nvSpPr>
          <p:cNvPr id="8" name="object 8"/>
          <p:cNvSpPr/>
          <p:nvPr/>
        </p:nvSpPr>
        <p:spPr>
          <a:xfrm>
            <a:off x="3675035" y="3166615"/>
            <a:ext cx="1745176" cy="1150984"/>
          </a:xfrm>
          <a:custGeom>
            <a:avLst/>
            <a:gdLst/>
            <a:ahLst/>
            <a:cxnLst/>
            <a:rect l="l" t="t" r="r" b="b"/>
            <a:pathLst>
              <a:path w="2637154" h="1739265">
                <a:moveTo>
                  <a:pt x="0" y="0"/>
                </a:moveTo>
                <a:lnTo>
                  <a:pt x="2636682" y="1738995"/>
                </a:lnTo>
              </a:path>
            </a:pathLst>
          </a:custGeom>
          <a:ln w="50245">
            <a:solidFill>
              <a:srgbClr val="FFFFFF"/>
            </a:solidFill>
          </a:ln>
        </p:spPr>
        <p:txBody>
          <a:bodyPr wrap="square" lIns="0" tIns="0" rIns="0" bIns="0" rtlCol="0"/>
          <a:lstStyle/>
          <a:p>
            <a:endParaRPr sz="1191"/>
          </a:p>
        </p:txBody>
      </p:sp>
      <p:sp>
        <p:nvSpPr>
          <p:cNvPr id="9" name="矩形 8">
            <a:extLst>
              <a:ext uri="{FF2B5EF4-FFF2-40B4-BE49-F238E27FC236}">
                <a16:creationId xmlns:a16="http://schemas.microsoft.com/office/drawing/2014/main" id="{B71A7A2E-2D9B-46F1-86F7-D87792D9593F}"/>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68224" y="1028699"/>
            <a:ext cx="3768232" cy="552857"/>
          </a:xfrm>
          <a:prstGeom prst="rect">
            <a:avLst/>
          </a:prstGeom>
          <a:blipFill>
            <a:blip r:embed="rId2" cstate="print"/>
            <a:stretch>
              <a:fillRect/>
            </a:stretch>
          </a:blipFill>
        </p:spPr>
        <p:txBody>
          <a:bodyPr wrap="square" lIns="0" tIns="0" rIns="0" bIns="0" rtlCol="0"/>
          <a:lstStyle/>
          <a:p>
            <a:endParaRPr sz="1191"/>
          </a:p>
        </p:txBody>
      </p:sp>
      <p:sp>
        <p:nvSpPr>
          <p:cNvPr id="4" name="object 4"/>
          <p:cNvSpPr/>
          <p:nvPr/>
        </p:nvSpPr>
        <p:spPr>
          <a:xfrm>
            <a:off x="2177934" y="1645545"/>
            <a:ext cx="4688377" cy="3070888"/>
          </a:xfrm>
          <a:prstGeom prst="rect">
            <a:avLst/>
          </a:prstGeom>
          <a:blipFill>
            <a:blip r:embed="rId3" cstate="print"/>
            <a:stretch>
              <a:fillRect/>
            </a:stretch>
          </a:blipFill>
        </p:spPr>
        <p:txBody>
          <a:bodyPr wrap="square" lIns="0" tIns="0" rIns="0" bIns="0" rtlCol="0"/>
          <a:lstStyle/>
          <a:p>
            <a:endParaRPr sz="1191"/>
          </a:p>
        </p:txBody>
      </p:sp>
      <p:sp>
        <p:nvSpPr>
          <p:cNvPr id="5" name="object 5"/>
          <p:cNvSpPr txBox="1"/>
          <p:nvPr/>
        </p:nvSpPr>
        <p:spPr>
          <a:xfrm>
            <a:off x="5321716" y="2785011"/>
            <a:ext cx="1198889" cy="1806351"/>
          </a:xfrm>
          <a:prstGeom prst="rect">
            <a:avLst/>
          </a:prstGeom>
        </p:spPr>
        <p:txBody>
          <a:bodyPr vert="horz" wrap="square" lIns="0" tIns="8404" rIns="0" bIns="0" rtlCol="0">
            <a:spAutoFit/>
          </a:bodyPr>
          <a:lstStyle/>
          <a:p>
            <a:pPr marL="8405">
              <a:spcBef>
                <a:spcPts val="66"/>
              </a:spcBef>
            </a:pPr>
            <a:r>
              <a:rPr sz="2879" b="1" dirty="0">
                <a:solidFill>
                  <a:srgbClr val="F5C500"/>
                </a:solidFill>
                <a:latin typeface="Corbel"/>
                <a:cs typeface="Corbel"/>
              </a:rPr>
              <a:t>Y</a:t>
            </a:r>
            <a:endParaRPr sz="2879" dirty="0">
              <a:latin typeface="Corbel"/>
              <a:cs typeface="Corbel"/>
            </a:endParaRPr>
          </a:p>
          <a:p>
            <a:pPr>
              <a:lnSpc>
                <a:spcPct val="100000"/>
              </a:lnSpc>
            </a:pPr>
            <a:endParaRPr sz="3508" dirty="0">
              <a:latin typeface="Corbel"/>
              <a:cs typeface="Corbel"/>
            </a:endParaRPr>
          </a:p>
          <a:p>
            <a:pPr marR="3362" algn="r">
              <a:spcBef>
                <a:spcPts val="2892"/>
              </a:spcBef>
            </a:pPr>
            <a:r>
              <a:rPr sz="2879" b="1" dirty="0">
                <a:solidFill>
                  <a:srgbClr val="F5C500"/>
                </a:solidFill>
                <a:latin typeface="Corbel"/>
                <a:cs typeface="Corbel"/>
              </a:rPr>
              <a:t>A</a:t>
            </a:r>
            <a:endParaRPr sz="2879" dirty="0">
              <a:latin typeface="Corbel"/>
              <a:cs typeface="Corbel"/>
            </a:endParaRPr>
          </a:p>
        </p:txBody>
      </p:sp>
      <p:sp>
        <p:nvSpPr>
          <p:cNvPr id="6" name="矩形 5">
            <a:extLst>
              <a:ext uri="{FF2B5EF4-FFF2-40B4-BE49-F238E27FC236}">
                <a16:creationId xmlns:a16="http://schemas.microsoft.com/office/drawing/2014/main" id="{0BDEA299-762E-4CE5-A9A4-A6EB4DB16DB2}"/>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169F54C0-B49F-4132-84EE-3E56330D58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85750"/>
            <a:ext cx="2657639" cy="12958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152984" y="1698914"/>
            <a:ext cx="5087412" cy="3217024"/>
          </a:xfrm>
          <a:prstGeom prst="rect">
            <a:avLst/>
          </a:prstGeom>
          <a:blipFill>
            <a:blip r:embed="rId2" cstate="print"/>
            <a:stretch>
              <a:fillRect/>
            </a:stretch>
          </a:blipFill>
        </p:spPr>
        <p:txBody>
          <a:bodyPr wrap="square" lIns="0" tIns="0" rIns="0" bIns="0" rtlCol="0"/>
          <a:lstStyle/>
          <a:p>
            <a:endParaRPr sz="1191"/>
          </a:p>
        </p:txBody>
      </p:sp>
      <p:sp>
        <p:nvSpPr>
          <p:cNvPr id="5" name="object 5"/>
          <p:cNvSpPr txBox="1"/>
          <p:nvPr/>
        </p:nvSpPr>
        <p:spPr>
          <a:xfrm>
            <a:off x="5403980" y="2595090"/>
            <a:ext cx="249191" cy="451556"/>
          </a:xfrm>
          <a:prstGeom prst="rect">
            <a:avLst/>
          </a:prstGeom>
        </p:spPr>
        <p:txBody>
          <a:bodyPr vert="horz" wrap="square" lIns="0" tIns="8404" rIns="0" bIns="0" rtlCol="0">
            <a:spAutoFit/>
          </a:bodyPr>
          <a:lstStyle/>
          <a:p>
            <a:pPr marL="8405">
              <a:spcBef>
                <a:spcPts val="66"/>
              </a:spcBef>
            </a:pPr>
            <a:r>
              <a:rPr sz="2879" b="1" dirty="0">
                <a:solidFill>
                  <a:srgbClr val="F5C500"/>
                </a:solidFill>
                <a:latin typeface="Corbel"/>
                <a:cs typeface="Corbel"/>
              </a:rPr>
              <a:t>Y</a:t>
            </a:r>
            <a:endParaRPr sz="2879">
              <a:latin typeface="Corbel"/>
              <a:cs typeface="Corbel"/>
            </a:endParaRPr>
          </a:p>
        </p:txBody>
      </p:sp>
      <p:sp>
        <p:nvSpPr>
          <p:cNvPr id="6" name="object 6"/>
          <p:cNvSpPr txBox="1"/>
          <p:nvPr/>
        </p:nvSpPr>
        <p:spPr>
          <a:xfrm>
            <a:off x="6290959" y="4262603"/>
            <a:ext cx="635794" cy="451556"/>
          </a:xfrm>
          <a:prstGeom prst="rect">
            <a:avLst/>
          </a:prstGeom>
        </p:spPr>
        <p:txBody>
          <a:bodyPr vert="horz" wrap="square" lIns="0" tIns="8404" rIns="0" bIns="0" rtlCol="0">
            <a:spAutoFit/>
          </a:bodyPr>
          <a:lstStyle/>
          <a:p>
            <a:pPr marL="8405">
              <a:spcBef>
                <a:spcPts val="66"/>
              </a:spcBef>
              <a:tabLst>
                <a:tab pos="399231" algn="l"/>
              </a:tabLst>
            </a:pPr>
            <a:r>
              <a:rPr sz="2879" b="1" dirty="0">
                <a:solidFill>
                  <a:srgbClr val="F5C500"/>
                </a:solidFill>
                <a:latin typeface="Corbel"/>
                <a:cs typeface="Corbel"/>
              </a:rPr>
              <a:t>A	B</a:t>
            </a:r>
            <a:endParaRPr sz="2879">
              <a:latin typeface="Corbel"/>
              <a:cs typeface="Corbel"/>
            </a:endParaRPr>
          </a:p>
        </p:txBody>
      </p:sp>
      <p:sp>
        <p:nvSpPr>
          <p:cNvPr id="7" name="矩形 6">
            <a:extLst>
              <a:ext uri="{FF2B5EF4-FFF2-40B4-BE49-F238E27FC236}">
                <a16:creationId xmlns:a16="http://schemas.microsoft.com/office/drawing/2014/main" id="{354A47D4-A721-46DF-93A4-5B92E78BDB19}"/>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descr="一張含有 文字 的圖片&#10;&#10;自動產生的描述">
            <a:extLst>
              <a:ext uri="{FF2B5EF4-FFF2-40B4-BE49-F238E27FC236}">
                <a16:creationId xmlns:a16="http://schemas.microsoft.com/office/drawing/2014/main" id="{5D54CDF1-F7BE-49FD-9949-98BA8E5FA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3114" y="1698914"/>
            <a:ext cx="1629886" cy="1243026"/>
          </a:xfrm>
          <a:prstGeom prst="rect">
            <a:avLst/>
          </a:prstGeom>
        </p:spPr>
      </p:pic>
      <p:sp>
        <p:nvSpPr>
          <p:cNvPr id="10" name="文字方塊 9">
            <a:extLst>
              <a:ext uri="{FF2B5EF4-FFF2-40B4-BE49-F238E27FC236}">
                <a16:creationId xmlns:a16="http://schemas.microsoft.com/office/drawing/2014/main" id="{E1C3A756-D79C-4981-9C0A-2E3C16D1B37D}"/>
              </a:ext>
            </a:extLst>
          </p:cNvPr>
          <p:cNvSpPr txBox="1"/>
          <p:nvPr/>
        </p:nvSpPr>
        <p:spPr>
          <a:xfrm>
            <a:off x="2177237" y="1017701"/>
            <a:ext cx="3498980" cy="584775"/>
          </a:xfrm>
          <a:prstGeom prst="rect">
            <a:avLst/>
          </a:prstGeom>
          <a:noFill/>
        </p:spPr>
        <p:txBody>
          <a:bodyPr wrap="square" rtlCol="0">
            <a:spAutoFit/>
          </a:bodyPr>
          <a:lstStyle/>
          <a:p>
            <a:r>
              <a:rPr lang="en-US" altLang="zh-TW" sz="3200" dirty="0"/>
              <a:t>Logic Gates - 2NOR</a:t>
            </a:r>
            <a:endParaRPr lang="zh-TW" altLang="en-US" sz="3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0250" y="885671"/>
            <a:ext cx="3867251" cy="492345"/>
          </a:xfrm>
          <a:prstGeom prst="rect">
            <a:avLst/>
          </a:prstGeom>
          <a:blipFill>
            <a:blip r:embed="rId2" cstate="print"/>
            <a:stretch>
              <a:fillRect/>
            </a:stretch>
          </a:blipFill>
        </p:spPr>
        <p:txBody>
          <a:bodyPr wrap="square" lIns="0" tIns="0" rIns="0" bIns="0" rtlCol="0"/>
          <a:lstStyle/>
          <a:p>
            <a:endParaRPr sz="1191"/>
          </a:p>
        </p:txBody>
      </p:sp>
      <p:sp>
        <p:nvSpPr>
          <p:cNvPr id="3" name="object 3"/>
          <p:cNvSpPr/>
          <p:nvPr/>
        </p:nvSpPr>
        <p:spPr>
          <a:xfrm>
            <a:off x="2034965" y="986817"/>
            <a:ext cx="3801181" cy="346458"/>
          </a:xfrm>
          <a:prstGeom prst="rect">
            <a:avLst/>
          </a:prstGeom>
          <a:blipFill>
            <a:blip r:embed="rId3" cstate="print"/>
            <a:stretch>
              <a:fillRect/>
            </a:stretch>
          </a:blipFill>
        </p:spPr>
        <p:txBody>
          <a:bodyPr wrap="square" lIns="0" tIns="0" rIns="0" bIns="0" rtlCol="0"/>
          <a:lstStyle/>
          <a:p>
            <a:endParaRPr sz="1191"/>
          </a:p>
        </p:txBody>
      </p:sp>
      <p:sp>
        <p:nvSpPr>
          <p:cNvPr id="4" name="object 4"/>
          <p:cNvSpPr txBox="1"/>
          <p:nvPr/>
        </p:nvSpPr>
        <p:spPr>
          <a:xfrm>
            <a:off x="2070230" y="1506630"/>
            <a:ext cx="3157117" cy="310162"/>
          </a:xfrm>
          <a:prstGeom prst="rect">
            <a:avLst/>
          </a:prstGeom>
        </p:spPr>
        <p:txBody>
          <a:bodyPr vert="horz" wrap="square" lIns="0" tIns="9664" rIns="0" bIns="0" rtlCol="0">
            <a:spAutoFit/>
          </a:bodyPr>
          <a:lstStyle/>
          <a:p>
            <a:pPr marL="8405">
              <a:spcBef>
                <a:spcPts val="75"/>
              </a:spcBef>
              <a:tabLst>
                <a:tab pos="217686" algn="l"/>
              </a:tabLst>
            </a:pPr>
            <a:r>
              <a:rPr sz="1357" spc="10" dirty="0">
                <a:solidFill>
                  <a:srgbClr val="D75F6A"/>
                </a:solidFill>
                <a:latin typeface="Wingdings 2"/>
                <a:cs typeface="Wingdings 2"/>
              </a:rPr>
              <a:t></a:t>
            </a:r>
            <a:r>
              <a:rPr sz="1357" spc="10" dirty="0">
                <a:latin typeface="Times New Roman"/>
                <a:cs typeface="Times New Roman"/>
              </a:rPr>
              <a:t>	</a:t>
            </a:r>
            <a:r>
              <a:rPr sz="1952" dirty="0">
                <a:latin typeface="Corbel"/>
                <a:cs typeface="Corbel"/>
              </a:rPr>
              <a:t>Connections </a:t>
            </a:r>
            <a:r>
              <a:rPr sz="1952" spc="3" dirty="0">
                <a:latin typeface="Corbel"/>
                <a:cs typeface="Corbel"/>
              </a:rPr>
              <a:t>across all</a:t>
            </a:r>
            <a:r>
              <a:rPr sz="1952" spc="-23" dirty="0">
                <a:latin typeface="Corbel"/>
                <a:cs typeface="Corbel"/>
              </a:rPr>
              <a:t> </a:t>
            </a:r>
            <a:r>
              <a:rPr sz="1952" spc="3" dirty="0">
                <a:latin typeface="Corbel"/>
                <a:cs typeface="Corbel"/>
              </a:rPr>
              <a:t>layers</a:t>
            </a:r>
            <a:endParaRPr sz="1952" dirty="0">
              <a:latin typeface="Corbel"/>
              <a:cs typeface="Corbel"/>
            </a:endParaRPr>
          </a:p>
        </p:txBody>
      </p:sp>
      <p:sp>
        <p:nvSpPr>
          <p:cNvPr id="5" name="object 5"/>
          <p:cNvSpPr txBox="1"/>
          <p:nvPr/>
        </p:nvSpPr>
        <p:spPr>
          <a:xfrm>
            <a:off x="2070229" y="3184393"/>
            <a:ext cx="4014788" cy="1314684"/>
          </a:xfrm>
          <a:prstGeom prst="rect">
            <a:avLst/>
          </a:prstGeom>
        </p:spPr>
        <p:txBody>
          <a:bodyPr vert="horz" wrap="square" lIns="0" tIns="67656" rIns="0" bIns="0" rtlCol="0">
            <a:spAutoFit/>
          </a:bodyPr>
          <a:lstStyle/>
          <a:p>
            <a:pPr marL="8405">
              <a:spcBef>
                <a:spcPts val="533"/>
              </a:spcBef>
              <a:tabLst>
                <a:tab pos="217686" algn="l"/>
              </a:tabLst>
            </a:pPr>
            <a:r>
              <a:rPr sz="1357" spc="10" dirty="0">
                <a:solidFill>
                  <a:srgbClr val="D75F6A"/>
                </a:solidFill>
                <a:latin typeface="Wingdings 2"/>
                <a:cs typeface="Wingdings 2"/>
              </a:rPr>
              <a:t></a:t>
            </a:r>
            <a:r>
              <a:rPr sz="1357" spc="10" dirty="0">
                <a:solidFill>
                  <a:srgbClr val="D75F6A"/>
                </a:solidFill>
                <a:latin typeface="Times New Roman"/>
                <a:cs typeface="Times New Roman"/>
              </a:rPr>
              <a:t>	</a:t>
            </a:r>
            <a:r>
              <a:rPr sz="1952" spc="-17" dirty="0">
                <a:latin typeface="Corbel"/>
                <a:cs typeface="Corbel"/>
              </a:rPr>
              <a:t>Traced </a:t>
            </a:r>
            <a:r>
              <a:rPr sz="1952" spc="-7" dirty="0">
                <a:latin typeface="Corbel"/>
                <a:cs typeface="Corbel"/>
              </a:rPr>
              <a:t>1500 </a:t>
            </a:r>
            <a:r>
              <a:rPr sz="1952" spc="3" dirty="0">
                <a:latin typeface="Corbel"/>
                <a:cs typeface="Corbel"/>
              </a:rPr>
              <a:t>(!) </a:t>
            </a:r>
            <a:r>
              <a:rPr sz="1952" dirty="0">
                <a:latin typeface="Corbel"/>
                <a:cs typeface="Corbel"/>
              </a:rPr>
              <a:t>connections</a:t>
            </a:r>
            <a:r>
              <a:rPr sz="1952" spc="10" dirty="0">
                <a:latin typeface="Corbel"/>
                <a:cs typeface="Corbel"/>
              </a:rPr>
              <a:t> </a:t>
            </a:r>
            <a:r>
              <a:rPr sz="1952" spc="3" dirty="0">
                <a:latin typeface="Corbel"/>
                <a:cs typeface="Corbel"/>
              </a:rPr>
              <a:t>manually</a:t>
            </a:r>
            <a:endParaRPr sz="1952" dirty="0">
              <a:latin typeface="Corbel"/>
              <a:cs typeface="Corbel"/>
            </a:endParaRPr>
          </a:p>
          <a:p>
            <a:pPr marL="240799">
              <a:spcBef>
                <a:spcPts val="414"/>
              </a:spcBef>
              <a:tabLst>
                <a:tab pos="420663" algn="l"/>
              </a:tabLst>
            </a:pPr>
            <a:r>
              <a:rPr sz="1688" spc="3" dirty="0">
                <a:latin typeface="Wingdings 2"/>
                <a:cs typeface="Wingdings 2"/>
              </a:rPr>
              <a:t></a:t>
            </a:r>
            <a:r>
              <a:rPr sz="1688" spc="3" dirty="0">
                <a:latin typeface="Times New Roman"/>
                <a:cs typeface="Times New Roman"/>
              </a:rPr>
              <a:t>	</a:t>
            </a:r>
            <a:r>
              <a:rPr sz="1688" spc="-10" dirty="0">
                <a:latin typeface="Corbel"/>
                <a:cs typeface="Corbel"/>
              </a:rPr>
              <a:t>Tedious, </a:t>
            </a:r>
            <a:r>
              <a:rPr sz="1688" spc="3" dirty="0">
                <a:latin typeface="Corbel"/>
                <a:cs typeface="Corbel"/>
              </a:rPr>
              <a:t>time</a:t>
            </a:r>
            <a:r>
              <a:rPr sz="1688" spc="10" dirty="0">
                <a:latin typeface="Corbel"/>
                <a:cs typeface="Corbel"/>
              </a:rPr>
              <a:t> </a:t>
            </a:r>
            <a:r>
              <a:rPr sz="1688" spc="3" dirty="0">
                <a:latin typeface="Corbel"/>
                <a:cs typeface="Corbel"/>
              </a:rPr>
              <a:t>consuming</a:t>
            </a:r>
            <a:endParaRPr sz="1688" dirty="0">
              <a:latin typeface="Corbel"/>
              <a:cs typeface="Corbel"/>
            </a:endParaRPr>
          </a:p>
          <a:p>
            <a:pPr marL="240799">
              <a:spcBef>
                <a:spcPts val="460"/>
              </a:spcBef>
              <a:tabLst>
                <a:tab pos="420663" algn="l"/>
              </a:tabLst>
            </a:pPr>
            <a:r>
              <a:rPr sz="1688" spc="3" dirty="0">
                <a:latin typeface="Wingdings 2"/>
                <a:cs typeface="Wingdings 2"/>
              </a:rPr>
              <a:t></a:t>
            </a:r>
            <a:r>
              <a:rPr sz="1688" spc="3" dirty="0">
                <a:latin typeface="Times New Roman"/>
                <a:cs typeface="Times New Roman"/>
              </a:rPr>
              <a:t>	</a:t>
            </a:r>
            <a:r>
              <a:rPr sz="1688" spc="-3" dirty="0">
                <a:latin typeface="Corbel"/>
                <a:cs typeface="Corbel"/>
              </a:rPr>
              <a:t>Error‐prone </a:t>
            </a:r>
            <a:r>
              <a:rPr sz="1688" spc="3" dirty="0">
                <a:latin typeface="Corbel"/>
                <a:cs typeface="Corbel"/>
              </a:rPr>
              <a:t>(but errors easily</a:t>
            </a:r>
            <a:r>
              <a:rPr sz="1688" spc="-13" dirty="0">
                <a:latin typeface="Corbel"/>
                <a:cs typeface="Corbel"/>
              </a:rPr>
              <a:t> </a:t>
            </a:r>
            <a:r>
              <a:rPr sz="1688" dirty="0">
                <a:latin typeface="Corbel"/>
                <a:cs typeface="Corbel"/>
              </a:rPr>
              <a:t>spottable)</a:t>
            </a:r>
          </a:p>
          <a:p>
            <a:pPr marL="240799">
              <a:spcBef>
                <a:spcPts val="397"/>
              </a:spcBef>
              <a:tabLst>
                <a:tab pos="420663" algn="l"/>
              </a:tabLst>
            </a:pPr>
            <a:r>
              <a:rPr sz="1688" spc="3" dirty="0">
                <a:latin typeface="Wingdings 2"/>
                <a:cs typeface="Wingdings 2"/>
              </a:rPr>
              <a:t></a:t>
            </a:r>
            <a:r>
              <a:rPr sz="1688" spc="3" dirty="0">
                <a:latin typeface="Times New Roman"/>
                <a:cs typeface="Times New Roman"/>
              </a:rPr>
              <a:t>	</a:t>
            </a:r>
            <a:r>
              <a:rPr sz="1688" spc="-10" dirty="0">
                <a:latin typeface="Corbel"/>
                <a:cs typeface="Corbel"/>
              </a:rPr>
              <a:t>Tracing </a:t>
            </a:r>
            <a:r>
              <a:rPr sz="1688" spc="3" dirty="0">
                <a:latin typeface="Corbel"/>
                <a:cs typeface="Corbel"/>
              </a:rPr>
              <a:t>completely </a:t>
            </a:r>
            <a:r>
              <a:rPr sz="1688" spc="7" dirty="0">
                <a:latin typeface="Corbel"/>
                <a:cs typeface="Corbel"/>
              </a:rPr>
              <a:t>automated by</a:t>
            </a:r>
            <a:r>
              <a:rPr sz="1688" spc="-17" dirty="0">
                <a:latin typeface="Corbel"/>
                <a:cs typeface="Corbel"/>
              </a:rPr>
              <a:t> </a:t>
            </a:r>
            <a:r>
              <a:rPr sz="1688" spc="3" dirty="0">
                <a:latin typeface="Corbel"/>
                <a:cs typeface="Corbel"/>
              </a:rPr>
              <a:t>now</a:t>
            </a:r>
            <a:endParaRPr sz="1688" dirty="0">
              <a:latin typeface="Corbel"/>
              <a:cs typeface="Corbel"/>
            </a:endParaRPr>
          </a:p>
        </p:txBody>
      </p:sp>
      <p:sp>
        <p:nvSpPr>
          <p:cNvPr id="6" name="object 6"/>
          <p:cNvSpPr/>
          <p:nvPr/>
        </p:nvSpPr>
        <p:spPr>
          <a:xfrm>
            <a:off x="2776452" y="1964543"/>
            <a:ext cx="947650" cy="1155846"/>
          </a:xfrm>
          <a:prstGeom prst="rect">
            <a:avLst/>
          </a:prstGeom>
          <a:blipFill>
            <a:blip r:embed="rId4" cstate="print"/>
            <a:stretch>
              <a:fillRect/>
            </a:stretch>
          </a:blipFill>
        </p:spPr>
        <p:txBody>
          <a:bodyPr wrap="square" lIns="0" tIns="0" rIns="0" bIns="0" rtlCol="0"/>
          <a:lstStyle/>
          <a:p>
            <a:endParaRPr sz="1191"/>
          </a:p>
        </p:txBody>
      </p:sp>
      <p:sp>
        <p:nvSpPr>
          <p:cNvPr id="7" name="object 7"/>
          <p:cNvSpPr/>
          <p:nvPr/>
        </p:nvSpPr>
        <p:spPr>
          <a:xfrm>
            <a:off x="3973483" y="2330679"/>
            <a:ext cx="698407" cy="399210"/>
          </a:xfrm>
          <a:custGeom>
            <a:avLst/>
            <a:gdLst/>
            <a:ahLst/>
            <a:cxnLst/>
            <a:rect l="l" t="t" r="r" b="b"/>
            <a:pathLst>
              <a:path w="1055370" h="603250">
                <a:moveTo>
                  <a:pt x="0" y="150737"/>
                </a:moveTo>
                <a:lnTo>
                  <a:pt x="753687" y="150737"/>
                </a:lnTo>
                <a:lnTo>
                  <a:pt x="753687" y="0"/>
                </a:lnTo>
                <a:lnTo>
                  <a:pt x="1055162" y="301474"/>
                </a:lnTo>
                <a:lnTo>
                  <a:pt x="753687" y="602949"/>
                </a:lnTo>
                <a:lnTo>
                  <a:pt x="753687" y="452212"/>
                </a:lnTo>
                <a:lnTo>
                  <a:pt x="0" y="452212"/>
                </a:lnTo>
                <a:lnTo>
                  <a:pt x="0" y="150737"/>
                </a:lnTo>
                <a:close/>
              </a:path>
            </a:pathLst>
          </a:custGeom>
          <a:ln w="37684">
            <a:solidFill>
              <a:srgbClr val="FF0000"/>
            </a:solidFill>
          </a:ln>
        </p:spPr>
        <p:txBody>
          <a:bodyPr wrap="square" lIns="0" tIns="0" rIns="0" bIns="0" rtlCol="0"/>
          <a:lstStyle/>
          <a:p>
            <a:endParaRPr sz="1191" dirty="0">
              <a:solidFill>
                <a:srgbClr val="FF0000"/>
              </a:solidFill>
            </a:endParaRPr>
          </a:p>
        </p:txBody>
      </p:sp>
      <p:sp>
        <p:nvSpPr>
          <p:cNvPr id="8" name="object 8"/>
          <p:cNvSpPr/>
          <p:nvPr/>
        </p:nvSpPr>
        <p:spPr>
          <a:xfrm>
            <a:off x="4921134" y="2280804"/>
            <a:ext cx="1554285" cy="540259"/>
          </a:xfrm>
          <a:prstGeom prst="rect">
            <a:avLst/>
          </a:prstGeom>
          <a:blipFill>
            <a:blip r:embed="rId5" cstate="print"/>
            <a:stretch>
              <a:fillRect/>
            </a:stretch>
          </a:blipFill>
        </p:spPr>
        <p:txBody>
          <a:bodyPr wrap="square" lIns="0" tIns="0" rIns="0" bIns="0" rtlCol="0"/>
          <a:lstStyle/>
          <a:p>
            <a:endParaRPr sz="1191"/>
          </a:p>
        </p:txBody>
      </p:sp>
      <p:sp>
        <p:nvSpPr>
          <p:cNvPr id="9" name="object 9"/>
          <p:cNvSpPr/>
          <p:nvPr/>
        </p:nvSpPr>
        <p:spPr>
          <a:xfrm>
            <a:off x="3099563" y="2613797"/>
            <a:ext cx="375156" cy="172572"/>
          </a:xfrm>
          <a:prstGeom prst="rect">
            <a:avLst/>
          </a:prstGeom>
          <a:blipFill>
            <a:blip r:embed="rId6" cstate="print"/>
            <a:stretch>
              <a:fillRect/>
            </a:stretch>
          </a:blipFill>
        </p:spPr>
        <p:txBody>
          <a:bodyPr wrap="square" lIns="0" tIns="0" rIns="0" bIns="0" rtlCol="0"/>
          <a:lstStyle/>
          <a:p>
            <a:endParaRPr sz="119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45628" y="596625"/>
            <a:ext cx="2712027" cy="550106"/>
          </a:xfrm>
          <a:prstGeom prst="rect">
            <a:avLst/>
          </a:prstGeom>
          <a:blipFill>
            <a:blip r:embed="rId2" cstate="print"/>
            <a:stretch>
              <a:fillRect/>
            </a:stretch>
          </a:blipFill>
          <a:ln>
            <a:noFill/>
          </a:ln>
        </p:spPr>
        <p:txBody>
          <a:bodyPr wrap="square" lIns="0" tIns="0" rIns="0" bIns="0" rtlCol="0"/>
          <a:lstStyle/>
          <a:p>
            <a:endParaRPr sz="1191"/>
          </a:p>
        </p:txBody>
      </p:sp>
      <p:sp>
        <p:nvSpPr>
          <p:cNvPr id="4" name="object 4"/>
          <p:cNvSpPr/>
          <p:nvPr/>
        </p:nvSpPr>
        <p:spPr>
          <a:xfrm>
            <a:off x="4952742" y="2896984"/>
            <a:ext cx="1696010" cy="698407"/>
          </a:xfrm>
          <a:custGeom>
            <a:avLst/>
            <a:gdLst/>
            <a:ahLst/>
            <a:cxnLst/>
            <a:rect l="l" t="t" r="r" b="b"/>
            <a:pathLst>
              <a:path w="2562859" h="1055370">
                <a:moveTo>
                  <a:pt x="0" y="175864"/>
                </a:moveTo>
                <a:lnTo>
                  <a:pt x="6282" y="129112"/>
                </a:lnTo>
                <a:lnTo>
                  <a:pt x="24010" y="87101"/>
                </a:lnTo>
                <a:lnTo>
                  <a:pt x="51509" y="51509"/>
                </a:lnTo>
                <a:lnTo>
                  <a:pt x="87102" y="24010"/>
                </a:lnTo>
                <a:lnTo>
                  <a:pt x="129112" y="6282"/>
                </a:lnTo>
                <a:lnTo>
                  <a:pt x="175864" y="0"/>
                </a:lnTo>
                <a:lnTo>
                  <a:pt x="2386672" y="0"/>
                </a:lnTo>
                <a:lnTo>
                  <a:pt x="2433424" y="6282"/>
                </a:lnTo>
                <a:lnTo>
                  <a:pt x="2475434" y="24010"/>
                </a:lnTo>
                <a:lnTo>
                  <a:pt x="2511027" y="51509"/>
                </a:lnTo>
                <a:lnTo>
                  <a:pt x="2538525" y="87101"/>
                </a:lnTo>
                <a:lnTo>
                  <a:pt x="2556254" y="129112"/>
                </a:lnTo>
                <a:lnTo>
                  <a:pt x="2562536" y="175864"/>
                </a:lnTo>
                <a:lnTo>
                  <a:pt x="2562536" y="879297"/>
                </a:lnTo>
                <a:lnTo>
                  <a:pt x="2556254" y="926049"/>
                </a:lnTo>
                <a:lnTo>
                  <a:pt x="2538525" y="968060"/>
                </a:lnTo>
                <a:lnTo>
                  <a:pt x="2511027" y="1003652"/>
                </a:lnTo>
                <a:lnTo>
                  <a:pt x="2475434" y="1031151"/>
                </a:lnTo>
                <a:lnTo>
                  <a:pt x="2433424" y="1048880"/>
                </a:lnTo>
                <a:lnTo>
                  <a:pt x="2386672" y="1055162"/>
                </a:lnTo>
                <a:lnTo>
                  <a:pt x="175864" y="1055162"/>
                </a:lnTo>
                <a:lnTo>
                  <a:pt x="129112" y="1048880"/>
                </a:lnTo>
                <a:lnTo>
                  <a:pt x="87102" y="1031151"/>
                </a:lnTo>
                <a:lnTo>
                  <a:pt x="51509" y="1003652"/>
                </a:lnTo>
                <a:lnTo>
                  <a:pt x="24010" y="968060"/>
                </a:lnTo>
                <a:lnTo>
                  <a:pt x="6282" y="926049"/>
                </a:lnTo>
                <a:lnTo>
                  <a:pt x="0" y="879297"/>
                </a:lnTo>
                <a:lnTo>
                  <a:pt x="0" y="175864"/>
                </a:lnTo>
                <a:close/>
              </a:path>
            </a:pathLst>
          </a:custGeom>
          <a:ln w="37684">
            <a:solidFill>
              <a:schemeClr val="tx1"/>
            </a:solidFill>
          </a:ln>
        </p:spPr>
        <p:txBody>
          <a:bodyPr wrap="square" lIns="0" tIns="0" rIns="0" bIns="0" rtlCol="0"/>
          <a:lstStyle/>
          <a:p>
            <a:endParaRPr sz="1191"/>
          </a:p>
        </p:txBody>
      </p:sp>
      <p:sp>
        <p:nvSpPr>
          <p:cNvPr id="5" name="object 5"/>
          <p:cNvSpPr txBox="1"/>
          <p:nvPr/>
        </p:nvSpPr>
        <p:spPr>
          <a:xfrm>
            <a:off x="5310696" y="3118012"/>
            <a:ext cx="985838" cy="249480"/>
          </a:xfrm>
          <a:prstGeom prst="rect">
            <a:avLst/>
          </a:prstGeom>
          <a:ln>
            <a:noFill/>
          </a:ln>
        </p:spPr>
        <p:txBody>
          <a:bodyPr vert="horz" wrap="square" lIns="0" tIns="10085" rIns="0" bIns="0" rtlCol="0">
            <a:spAutoFit/>
          </a:bodyPr>
          <a:lstStyle/>
          <a:p>
            <a:pPr marL="8405">
              <a:spcBef>
                <a:spcPts val="79"/>
              </a:spcBef>
            </a:pPr>
            <a:r>
              <a:rPr sz="1555" spc="3" dirty="0">
                <a:latin typeface="Corbel"/>
                <a:cs typeface="Corbel"/>
              </a:rPr>
              <a:t>48‐bit</a:t>
            </a:r>
            <a:r>
              <a:rPr sz="1555" spc="-30" dirty="0">
                <a:latin typeface="Corbel"/>
                <a:cs typeface="Corbel"/>
              </a:rPr>
              <a:t> </a:t>
            </a:r>
            <a:r>
              <a:rPr sz="1555" spc="7" dirty="0">
                <a:latin typeface="Corbel"/>
                <a:cs typeface="Corbel"/>
              </a:rPr>
              <a:t>LFSR</a:t>
            </a:r>
            <a:endParaRPr sz="1555" dirty="0">
              <a:latin typeface="Corbel"/>
              <a:cs typeface="Corbel"/>
            </a:endParaRPr>
          </a:p>
        </p:txBody>
      </p:sp>
      <p:sp>
        <p:nvSpPr>
          <p:cNvPr id="6" name="object 6"/>
          <p:cNvSpPr/>
          <p:nvPr/>
        </p:nvSpPr>
        <p:spPr>
          <a:xfrm>
            <a:off x="5226627" y="2322368"/>
            <a:ext cx="1147202" cy="349203"/>
          </a:xfrm>
          <a:custGeom>
            <a:avLst/>
            <a:gdLst/>
            <a:ahLst/>
            <a:cxnLst/>
            <a:rect l="l" t="t" r="r" b="b"/>
            <a:pathLst>
              <a:path w="1733550" h="527685">
                <a:moveTo>
                  <a:pt x="263790" y="0"/>
                </a:moveTo>
                <a:lnTo>
                  <a:pt x="1469691" y="0"/>
                </a:lnTo>
                <a:lnTo>
                  <a:pt x="1517107" y="4250"/>
                </a:lnTo>
                <a:lnTo>
                  <a:pt x="1561735" y="16503"/>
                </a:lnTo>
                <a:lnTo>
                  <a:pt x="1602830" y="36015"/>
                </a:lnTo>
                <a:lnTo>
                  <a:pt x="1639647" y="62040"/>
                </a:lnTo>
                <a:lnTo>
                  <a:pt x="1671440" y="93833"/>
                </a:lnTo>
                <a:lnTo>
                  <a:pt x="1697465" y="130650"/>
                </a:lnTo>
                <a:lnTo>
                  <a:pt x="1716977" y="171745"/>
                </a:lnTo>
                <a:lnTo>
                  <a:pt x="1729230" y="216373"/>
                </a:lnTo>
                <a:lnTo>
                  <a:pt x="1733480" y="263790"/>
                </a:lnTo>
                <a:lnTo>
                  <a:pt x="1733480" y="527581"/>
                </a:lnTo>
                <a:lnTo>
                  <a:pt x="0" y="527581"/>
                </a:lnTo>
                <a:lnTo>
                  <a:pt x="0" y="263790"/>
                </a:lnTo>
                <a:lnTo>
                  <a:pt x="4249" y="216373"/>
                </a:lnTo>
                <a:lnTo>
                  <a:pt x="16503" y="171745"/>
                </a:lnTo>
                <a:lnTo>
                  <a:pt x="36014" y="130650"/>
                </a:lnTo>
                <a:lnTo>
                  <a:pt x="62040" y="93833"/>
                </a:lnTo>
                <a:lnTo>
                  <a:pt x="93833" y="62040"/>
                </a:lnTo>
                <a:lnTo>
                  <a:pt x="130650" y="36015"/>
                </a:lnTo>
                <a:lnTo>
                  <a:pt x="171745" y="16503"/>
                </a:lnTo>
                <a:lnTo>
                  <a:pt x="216373" y="4250"/>
                </a:lnTo>
                <a:lnTo>
                  <a:pt x="263790" y="0"/>
                </a:lnTo>
                <a:close/>
              </a:path>
            </a:pathLst>
          </a:custGeom>
          <a:ln w="37684">
            <a:solidFill>
              <a:schemeClr val="tx1"/>
            </a:solidFill>
          </a:ln>
        </p:spPr>
        <p:txBody>
          <a:bodyPr wrap="square" lIns="0" tIns="0" rIns="0" bIns="0" rtlCol="0"/>
          <a:lstStyle/>
          <a:p>
            <a:endParaRPr sz="1191"/>
          </a:p>
        </p:txBody>
      </p:sp>
      <p:sp>
        <p:nvSpPr>
          <p:cNvPr id="7" name="object 7"/>
          <p:cNvSpPr txBox="1"/>
          <p:nvPr/>
        </p:nvSpPr>
        <p:spPr>
          <a:xfrm>
            <a:off x="5675804" y="2394391"/>
            <a:ext cx="252973" cy="249480"/>
          </a:xfrm>
          <a:prstGeom prst="rect">
            <a:avLst/>
          </a:prstGeom>
          <a:ln>
            <a:noFill/>
          </a:ln>
        </p:spPr>
        <p:txBody>
          <a:bodyPr vert="horz" wrap="square" lIns="0" tIns="10085" rIns="0" bIns="0" rtlCol="0">
            <a:spAutoFit/>
          </a:bodyPr>
          <a:lstStyle/>
          <a:p>
            <a:pPr marL="8405">
              <a:spcBef>
                <a:spcPts val="79"/>
              </a:spcBef>
            </a:pPr>
            <a:r>
              <a:rPr sz="1555" spc="3" dirty="0">
                <a:latin typeface="Corbel"/>
                <a:cs typeface="Corbel"/>
              </a:rPr>
              <a:t>f(∙)</a:t>
            </a:r>
            <a:endParaRPr sz="1555" dirty="0">
              <a:latin typeface="Corbel"/>
              <a:cs typeface="Corbel"/>
            </a:endParaRPr>
          </a:p>
        </p:txBody>
      </p:sp>
      <p:sp>
        <p:nvSpPr>
          <p:cNvPr id="8" name="object 8"/>
          <p:cNvSpPr/>
          <p:nvPr/>
        </p:nvSpPr>
        <p:spPr>
          <a:xfrm>
            <a:off x="5376111" y="2717112"/>
            <a:ext cx="1261" cy="181115"/>
          </a:xfrm>
          <a:custGeom>
            <a:avLst/>
            <a:gdLst/>
            <a:ahLst/>
            <a:cxnLst/>
            <a:rect l="l" t="t" r="r" b="b"/>
            <a:pathLst>
              <a:path w="1904" h="273685">
                <a:moveTo>
                  <a:pt x="1438" y="0"/>
                </a:moveTo>
                <a:lnTo>
                  <a:pt x="0" y="273361"/>
                </a:lnTo>
              </a:path>
            </a:pathLst>
          </a:custGeom>
          <a:ln w="28263">
            <a:solidFill>
              <a:schemeClr val="tx1"/>
            </a:solidFill>
          </a:ln>
        </p:spPr>
        <p:txBody>
          <a:bodyPr wrap="square" lIns="0" tIns="0" rIns="0" bIns="0" rtlCol="0"/>
          <a:lstStyle/>
          <a:p>
            <a:endParaRPr sz="1191"/>
          </a:p>
        </p:txBody>
      </p:sp>
      <p:sp>
        <p:nvSpPr>
          <p:cNvPr id="9" name="object 9"/>
          <p:cNvSpPr/>
          <p:nvPr/>
        </p:nvSpPr>
        <p:spPr>
          <a:xfrm>
            <a:off x="5348811" y="2698408"/>
            <a:ext cx="56310" cy="56310"/>
          </a:xfrm>
          <a:custGeom>
            <a:avLst/>
            <a:gdLst/>
            <a:ahLst/>
            <a:cxnLst/>
            <a:rect l="l" t="t" r="r" b="b"/>
            <a:pathLst>
              <a:path w="85089" h="85089">
                <a:moveTo>
                  <a:pt x="42840" y="0"/>
                </a:moveTo>
                <a:lnTo>
                  <a:pt x="0" y="84566"/>
                </a:lnTo>
                <a:lnTo>
                  <a:pt x="84789" y="85012"/>
                </a:lnTo>
                <a:lnTo>
                  <a:pt x="42840" y="0"/>
                </a:lnTo>
                <a:close/>
              </a:path>
            </a:pathLst>
          </a:custGeom>
          <a:solidFill>
            <a:srgbClr val="FFFFFF"/>
          </a:solidFill>
          <a:ln>
            <a:solidFill>
              <a:schemeClr val="tx1"/>
            </a:solidFill>
          </a:ln>
        </p:spPr>
        <p:txBody>
          <a:bodyPr wrap="square" lIns="0" tIns="0" rIns="0" bIns="0" rtlCol="0"/>
          <a:lstStyle/>
          <a:p>
            <a:endParaRPr sz="1191"/>
          </a:p>
        </p:txBody>
      </p:sp>
      <p:sp>
        <p:nvSpPr>
          <p:cNvPr id="10" name="object 10"/>
          <p:cNvSpPr/>
          <p:nvPr/>
        </p:nvSpPr>
        <p:spPr>
          <a:xfrm>
            <a:off x="5575716" y="2716061"/>
            <a:ext cx="1261" cy="181115"/>
          </a:xfrm>
          <a:custGeom>
            <a:avLst/>
            <a:gdLst/>
            <a:ahLst/>
            <a:cxnLst/>
            <a:rect l="l" t="t" r="r" b="b"/>
            <a:pathLst>
              <a:path w="1904" h="273685">
                <a:moveTo>
                  <a:pt x="1439" y="0"/>
                </a:moveTo>
                <a:lnTo>
                  <a:pt x="0" y="273361"/>
                </a:lnTo>
              </a:path>
            </a:pathLst>
          </a:custGeom>
          <a:ln w="28263">
            <a:solidFill>
              <a:schemeClr val="tx1"/>
            </a:solidFill>
          </a:ln>
        </p:spPr>
        <p:txBody>
          <a:bodyPr wrap="square" lIns="0" tIns="0" rIns="0" bIns="0" rtlCol="0"/>
          <a:lstStyle/>
          <a:p>
            <a:endParaRPr sz="1191"/>
          </a:p>
        </p:txBody>
      </p:sp>
      <p:sp>
        <p:nvSpPr>
          <p:cNvPr id="11" name="object 11"/>
          <p:cNvSpPr/>
          <p:nvPr/>
        </p:nvSpPr>
        <p:spPr>
          <a:xfrm>
            <a:off x="5548416" y="2697357"/>
            <a:ext cx="56310" cy="56310"/>
          </a:xfrm>
          <a:custGeom>
            <a:avLst/>
            <a:gdLst/>
            <a:ahLst/>
            <a:cxnLst/>
            <a:rect l="l" t="t" r="r" b="b"/>
            <a:pathLst>
              <a:path w="85090" h="85089">
                <a:moveTo>
                  <a:pt x="42840" y="0"/>
                </a:moveTo>
                <a:lnTo>
                  <a:pt x="0" y="84566"/>
                </a:lnTo>
                <a:lnTo>
                  <a:pt x="84789" y="85012"/>
                </a:lnTo>
                <a:lnTo>
                  <a:pt x="42840" y="0"/>
                </a:lnTo>
                <a:close/>
              </a:path>
            </a:pathLst>
          </a:custGeom>
          <a:solidFill>
            <a:srgbClr val="FFFFFF"/>
          </a:solidFill>
          <a:ln>
            <a:solidFill>
              <a:schemeClr val="tx1"/>
            </a:solidFill>
          </a:ln>
        </p:spPr>
        <p:txBody>
          <a:bodyPr wrap="square" lIns="0" tIns="0" rIns="0" bIns="0" rtlCol="0"/>
          <a:lstStyle/>
          <a:p>
            <a:endParaRPr sz="1191"/>
          </a:p>
        </p:txBody>
      </p:sp>
      <p:sp>
        <p:nvSpPr>
          <p:cNvPr id="12" name="object 12"/>
          <p:cNvSpPr/>
          <p:nvPr/>
        </p:nvSpPr>
        <p:spPr>
          <a:xfrm>
            <a:off x="5775321" y="2716061"/>
            <a:ext cx="1261" cy="181115"/>
          </a:xfrm>
          <a:custGeom>
            <a:avLst/>
            <a:gdLst/>
            <a:ahLst/>
            <a:cxnLst/>
            <a:rect l="l" t="t" r="r" b="b"/>
            <a:pathLst>
              <a:path w="1904" h="273685">
                <a:moveTo>
                  <a:pt x="1438" y="0"/>
                </a:moveTo>
                <a:lnTo>
                  <a:pt x="0" y="273361"/>
                </a:lnTo>
              </a:path>
            </a:pathLst>
          </a:custGeom>
          <a:ln w="28263">
            <a:solidFill>
              <a:schemeClr val="tx1"/>
            </a:solidFill>
          </a:ln>
        </p:spPr>
        <p:txBody>
          <a:bodyPr wrap="square" lIns="0" tIns="0" rIns="0" bIns="0" rtlCol="0"/>
          <a:lstStyle/>
          <a:p>
            <a:endParaRPr sz="1191"/>
          </a:p>
        </p:txBody>
      </p:sp>
      <p:sp>
        <p:nvSpPr>
          <p:cNvPr id="13" name="object 13"/>
          <p:cNvSpPr/>
          <p:nvPr/>
        </p:nvSpPr>
        <p:spPr>
          <a:xfrm>
            <a:off x="5748021" y="2697357"/>
            <a:ext cx="56310" cy="56310"/>
          </a:xfrm>
          <a:custGeom>
            <a:avLst/>
            <a:gdLst/>
            <a:ahLst/>
            <a:cxnLst/>
            <a:rect l="l" t="t" r="r" b="b"/>
            <a:pathLst>
              <a:path w="85090" h="85089">
                <a:moveTo>
                  <a:pt x="42840" y="0"/>
                </a:moveTo>
                <a:lnTo>
                  <a:pt x="0" y="84566"/>
                </a:lnTo>
                <a:lnTo>
                  <a:pt x="84789" y="85012"/>
                </a:lnTo>
                <a:lnTo>
                  <a:pt x="42840" y="0"/>
                </a:lnTo>
                <a:close/>
              </a:path>
            </a:pathLst>
          </a:custGeom>
          <a:solidFill>
            <a:srgbClr val="FFFFFF"/>
          </a:solidFill>
          <a:ln>
            <a:solidFill>
              <a:schemeClr val="tx1"/>
            </a:solidFill>
          </a:ln>
        </p:spPr>
        <p:txBody>
          <a:bodyPr wrap="square" lIns="0" tIns="0" rIns="0" bIns="0" rtlCol="0"/>
          <a:lstStyle/>
          <a:p>
            <a:endParaRPr sz="1191"/>
          </a:p>
        </p:txBody>
      </p:sp>
      <p:sp>
        <p:nvSpPr>
          <p:cNvPr id="14" name="object 14"/>
          <p:cNvSpPr/>
          <p:nvPr/>
        </p:nvSpPr>
        <p:spPr>
          <a:xfrm>
            <a:off x="5975977" y="2716061"/>
            <a:ext cx="1261" cy="181115"/>
          </a:xfrm>
          <a:custGeom>
            <a:avLst/>
            <a:gdLst/>
            <a:ahLst/>
            <a:cxnLst/>
            <a:rect l="l" t="t" r="r" b="b"/>
            <a:pathLst>
              <a:path w="1904" h="273685">
                <a:moveTo>
                  <a:pt x="1439" y="0"/>
                </a:moveTo>
                <a:lnTo>
                  <a:pt x="0" y="273361"/>
                </a:lnTo>
              </a:path>
            </a:pathLst>
          </a:custGeom>
          <a:ln w="28263">
            <a:solidFill>
              <a:schemeClr val="tx1"/>
            </a:solidFill>
          </a:ln>
        </p:spPr>
        <p:txBody>
          <a:bodyPr wrap="square" lIns="0" tIns="0" rIns="0" bIns="0" rtlCol="0"/>
          <a:lstStyle/>
          <a:p>
            <a:endParaRPr sz="1191"/>
          </a:p>
        </p:txBody>
      </p:sp>
      <p:sp>
        <p:nvSpPr>
          <p:cNvPr id="15" name="object 15"/>
          <p:cNvSpPr/>
          <p:nvPr/>
        </p:nvSpPr>
        <p:spPr>
          <a:xfrm>
            <a:off x="5948676" y="2697357"/>
            <a:ext cx="56310" cy="56310"/>
          </a:xfrm>
          <a:custGeom>
            <a:avLst/>
            <a:gdLst/>
            <a:ahLst/>
            <a:cxnLst/>
            <a:rect l="l" t="t" r="r" b="b"/>
            <a:pathLst>
              <a:path w="85090" h="85089">
                <a:moveTo>
                  <a:pt x="42840" y="0"/>
                </a:moveTo>
                <a:lnTo>
                  <a:pt x="0" y="84566"/>
                </a:lnTo>
                <a:lnTo>
                  <a:pt x="84789" y="85012"/>
                </a:lnTo>
                <a:lnTo>
                  <a:pt x="42840" y="0"/>
                </a:lnTo>
                <a:close/>
              </a:path>
            </a:pathLst>
          </a:custGeom>
          <a:solidFill>
            <a:srgbClr val="FFFFFF"/>
          </a:solidFill>
          <a:ln>
            <a:solidFill>
              <a:schemeClr val="tx1"/>
            </a:solidFill>
          </a:ln>
        </p:spPr>
        <p:txBody>
          <a:bodyPr wrap="square" lIns="0" tIns="0" rIns="0" bIns="0" rtlCol="0"/>
          <a:lstStyle/>
          <a:p>
            <a:endParaRPr sz="1191"/>
          </a:p>
        </p:txBody>
      </p:sp>
      <p:sp>
        <p:nvSpPr>
          <p:cNvPr id="16" name="object 16"/>
          <p:cNvSpPr/>
          <p:nvPr/>
        </p:nvSpPr>
        <p:spPr>
          <a:xfrm>
            <a:off x="6174531" y="2716061"/>
            <a:ext cx="840" cy="181115"/>
          </a:xfrm>
          <a:custGeom>
            <a:avLst/>
            <a:gdLst/>
            <a:ahLst/>
            <a:cxnLst/>
            <a:rect l="l" t="t" r="r" b="b"/>
            <a:pathLst>
              <a:path w="1270" h="273685">
                <a:moveTo>
                  <a:pt x="719" y="0"/>
                </a:moveTo>
                <a:lnTo>
                  <a:pt x="0" y="273361"/>
                </a:lnTo>
              </a:path>
            </a:pathLst>
          </a:custGeom>
          <a:ln w="28263">
            <a:solidFill>
              <a:schemeClr val="tx1"/>
            </a:solidFill>
          </a:ln>
        </p:spPr>
        <p:txBody>
          <a:bodyPr wrap="square" lIns="0" tIns="0" rIns="0" bIns="0" rtlCol="0"/>
          <a:lstStyle/>
          <a:p>
            <a:endParaRPr sz="1191"/>
          </a:p>
        </p:txBody>
      </p:sp>
      <p:sp>
        <p:nvSpPr>
          <p:cNvPr id="17" name="object 17"/>
          <p:cNvSpPr/>
          <p:nvPr/>
        </p:nvSpPr>
        <p:spPr>
          <a:xfrm>
            <a:off x="6146852" y="2697357"/>
            <a:ext cx="56310" cy="56310"/>
          </a:xfrm>
          <a:custGeom>
            <a:avLst/>
            <a:gdLst/>
            <a:ahLst/>
            <a:cxnLst/>
            <a:rect l="l" t="t" r="r" b="b"/>
            <a:pathLst>
              <a:path w="85090" h="85089">
                <a:moveTo>
                  <a:pt x="42618" y="0"/>
                </a:moveTo>
                <a:lnTo>
                  <a:pt x="0" y="84677"/>
                </a:lnTo>
                <a:lnTo>
                  <a:pt x="84790" y="84900"/>
                </a:lnTo>
                <a:lnTo>
                  <a:pt x="42618" y="0"/>
                </a:lnTo>
                <a:close/>
              </a:path>
            </a:pathLst>
          </a:custGeom>
          <a:solidFill>
            <a:srgbClr val="FFFFFF"/>
          </a:solidFill>
          <a:ln>
            <a:solidFill>
              <a:schemeClr val="tx1"/>
            </a:solidFill>
          </a:ln>
        </p:spPr>
        <p:txBody>
          <a:bodyPr wrap="square" lIns="0" tIns="0" rIns="0" bIns="0" rtlCol="0"/>
          <a:lstStyle/>
          <a:p>
            <a:endParaRPr sz="1191"/>
          </a:p>
        </p:txBody>
      </p:sp>
      <p:sp>
        <p:nvSpPr>
          <p:cNvPr id="18" name="object 18"/>
          <p:cNvSpPr/>
          <p:nvPr/>
        </p:nvSpPr>
        <p:spPr>
          <a:xfrm>
            <a:off x="5774270" y="3595053"/>
            <a:ext cx="1261" cy="231121"/>
          </a:xfrm>
          <a:custGeom>
            <a:avLst/>
            <a:gdLst/>
            <a:ahLst/>
            <a:cxnLst/>
            <a:rect l="l" t="t" r="r" b="b"/>
            <a:pathLst>
              <a:path w="1904" h="349250">
                <a:moveTo>
                  <a:pt x="1468" y="348768"/>
                </a:moveTo>
                <a:lnTo>
                  <a:pt x="0" y="0"/>
                </a:lnTo>
              </a:path>
            </a:pathLst>
          </a:custGeom>
          <a:ln w="28263">
            <a:solidFill>
              <a:schemeClr val="tx1"/>
            </a:solidFill>
          </a:ln>
        </p:spPr>
        <p:txBody>
          <a:bodyPr wrap="square" lIns="0" tIns="0" rIns="0" bIns="0" rtlCol="0"/>
          <a:lstStyle/>
          <a:p>
            <a:endParaRPr sz="1191"/>
          </a:p>
        </p:txBody>
      </p:sp>
      <p:sp>
        <p:nvSpPr>
          <p:cNvPr id="19" name="object 19"/>
          <p:cNvSpPr/>
          <p:nvPr/>
        </p:nvSpPr>
        <p:spPr>
          <a:xfrm>
            <a:off x="5747029" y="3788331"/>
            <a:ext cx="56310" cy="56310"/>
          </a:xfrm>
          <a:custGeom>
            <a:avLst/>
            <a:gdLst/>
            <a:ahLst/>
            <a:cxnLst/>
            <a:rect l="l" t="t" r="r" b="b"/>
            <a:pathLst>
              <a:path w="85090" h="85089">
                <a:moveTo>
                  <a:pt x="84789" y="0"/>
                </a:moveTo>
                <a:lnTo>
                  <a:pt x="0" y="356"/>
                </a:lnTo>
                <a:lnTo>
                  <a:pt x="42752" y="84968"/>
                </a:lnTo>
                <a:lnTo>
                  <a:pt x="84789" y="0"/>
                </a:lnTo>
                <a:close/>
              </a:path>
            </a:pathLst>
          </a:custGeom>
          <a:solidFill>
            <a:srgbClr val="FFFFFF"/>
          </a:solidFill>
          <a:ln>
            <a:solidFill>
              <a:schemeClr val="tx1"/>
            </a:solidFill>
          </a:ln>
        </p:spPr>
        <p:txBody>
          <a:bodyPr wrap="square" lIns="0" tIns="0" rIns="0" bIns="0" rtlCol="0"/>
          <a:lstStyle/>
          <a:p>
            <a:endParaRPr sz="1191"/>
          </a:p>
        </p:txBody>
      </p:sp>
      <p:sp>
        <p:nvSpPr>
          <p:cNvPr id="20" name="object 20"/>
          <p:cNvSpPr/>
          <p:nvPr/>
        </p:nvSpPr>
        <p:spPr>
          <a:xfrm>
            <a:off x="6124630" y="3595053"/>
            <a:ext cx="1261" cy="231121"/>
          </a:xfrm>
          <a:custGeom>
            <a:avLst/>
            <a:gdLst/>
            <a:ahLst/>
            <a:cxnLst/>
            <a:rect l="l" t="t" r="r" b="b"/>
            <a:pathLst>
              <a:path w="1904" h="349250">
                <a:moveTo>
                  <a:pt x="1467" y="348768"/>
                </a:moveTo>
                <a:lnTo>
                  <a:pt x="0" y="0"/>
                </a:lnTo>
              </a:path>
            </a:pathLst>
          </a:custGeom>
          <a:ln w="28263">
            <a:solidFill>
              <a:schemeClr val="tx1"/>
            </a:solidFill>
          </a:ln>
        </p:spPr>
        <p:txBody>
          <a:bodyPr wrap="square" lIns="0" tIns="0" rIns="0" bIns="0" rtlCol="0"/>
          <a:lstStyle/>
          <a:p>
            <a:endParaRPr sz="1191"/>
          </a:p>
        </p:txBody>
      </p:sp>
      <p:sp>
        <p:nvSpPr>
          <p:cNvPr id="21" name="object 21"/>
          <p:cNvSpPr/>
          <p:nvPr/>
        </p:nvSpPr>
        <p:spPr>
          <a:xfrm>
            <a:off x="6097387" y="3788331"/>
            <a:ext cx="56310" cy="56310"/>
          </a:xfrm>
          <a:custGeom>
            <a:avLst/>
            <a:gdLst/>
            <a:ahLst/>
            <a:cxnLst/>
            <a:rect l="l" t="t" r="r" b="b"/>
            <a:pathLst>
              <a:path w="85090" h="85089">
                <a:moveTo>
                  <a:pt x="84789" y="0"/>
                </a:moveTo>
                <a:lnTo>
                  <a:pt x="0" y="356"/>
                </a:lnTo>
                <a:lnTo>
                  <a:pt x="42752" y="84968"/>
                </a:lnTo>
                <a:lnTo>
                  <a:pt x="84789" y="0"/>
                </a:lnTo>
                <a:close/>
              </a:path>
            </a:pathLst>
          </a:custGeom>
          <a:solidFill>
            <a:srgbClr val="FFFFFF"/>
          </a:solidFill>
          <a:ln>
            <a:solidFill>
              <a:schemeClr val="tx1"/>
            </a:solidFill>
          </a:ln>
        </p:spPr>
        <p:txBody>
          <a:bodyPr wrap="square" lIns="0" tIns="0" rIns="0" bIns="0" rtlCol="0"/>
          <a:lstStyle/>
          <a:p>
            <a:endParaRPr sz="1191"/>
          </a:p>
        </p:txBody>
      </p:sp>
      <p:sp>
        <p:nvSpPr>
          <p:cNvPr id="22" name="object 22"/>
          <p:cNvSpPr/>
          <p:nvPr/>
        </p:nvSpPr>
        <p:spPr>
          <a:xfrm>
            <a:off x="6472362" y="3595053"/>
            <a:ext cx="1261" cy="231121"/>
          </a:xfrm>
          <a:custGeom>
            <a:avLst/>
            <a:gdLst/>
            <a:ahLst/>
            <a:cxnLst/>
            <a:rect l="l" t="t" r="r" b="b"/>
            <a:pathLst>
              <a:path w="1904" h="349250">
                <a:moveTo>
                  <a:pt x="1467" y="348768"/>
                </a:moveTo>
                <a:lnTo>
                  <a:pt x="0" y="0"/>
                </a:lnTo>
              </a:path>
            </a:pathLst>
          </a:custGeom>
          <a:ln w="28263">
            <a:solidFill>
              <a:schemeClr val="tx1"/>
            </a:solidFill>
          </a:ln>
        </p:spPr>
        <p:txBody>
          <a:bodyPr wrap="square" lIns="0" tIns="0" rIns="0" bIns="0" rtlCol="0"/>
          <a:lstStyle/>
          <a:p>
            <a:endParaRPr sz="1191"/>
          </a:p>
        </p:txBody>
      </p:sp>
      <p:sp>
        <p:nvSpPr>
          <p:cNvPr id="23" name="object 23"/>
          <p:cNvSpPr/>
          <p:nvPr/>
        </p:nvSpPr>
        <p:spPr>
          <a:xfrm>
            <a:off x="6445120" y="3788331"/>
            <a:ext cx="56310" cy="56310"/>
          </a:xfrm>
          <a:custGeom>
            <a:avLst/>
            <a:gdLst/>
            <a:ahLst/>
            <a:cxnLst/>
            <a:rect l="l" t="t" r="r" b="b"/>
            <a:pathLst>
              <a:path w="85090" h="85089">
                <a:moveTo>
                  <a:pt x="84789" y="0"/>
                </a:moveTo>
                <a:lnTo>
                  <a:pt x="0" y="356"/>
                </a:lnTo>
                <a:lnTo>
                  <a:pt x="42752" y="84968"/>
                </a:lnTo>
                <a:lnTo>
                  <a:pt x="84789" y="0"/>
                </a:lnTo>
                <a:close/>
              </a:path>
            </a:pathLst>
          </a:custGeom>
          <a:solidFill>
            <a:srgbClr val="FFFFFF"/>
          </a:solidFill>
          <a:ln>
            <a:solidFill>
              <a:schemeClr val="tx1"/>
            </a:solidFill>
          </a:ln>
        </p:spPr>
        <p:txBody>
          <a:bodyPr wrap="square" lIns="0" tIns="0" rIns="0" bIns="0" rtlCol="0"/>
          <a:lstStyle/>
          <a:p>
            <a:endParaRPr sz="1191"/>
          </a:p>
        </p:txBody>
      </p:sp>
      <p:sp>
        <p:nvSpPr>
          <p:cNvPr id="24" name="object 24"/>
          <p:cNvSpPr/>
          <p:nvPr/>
        </p:nvSpPr>
        <p:spPr>
          <a:xfrm>
            <a:off x="5475914" y="3595053"/>
            <a:ext cx="1261" cy="231121"/>
          </a:xfrm>
          <a:custGeom>
            <a:avLst/>
            <a:gdLst/>
            <a:ahLst/>
            <a:cxnLst/>
            <a:rect l="l" t="t" r="r" b="b"/>
            <a:pathLst>
              <a:path w="1904" h="349250">
                <a:moveTo>
                  <a:pt x="1467" y="348768"/>
                </a:moveTo>
                <a:lnTo>
                  <a:pt x="0" y="0"/>
                </a:lnTo>
              </a:path>
            </a:pathLst>
          </a:custGeom>
          <a:ln w="28263">
            <a:solidFill>
              <a:schemeClr val="tx1"/>
            </a:solidFill>
          </a:ln>
        </p:spPr>
        <p:txBody>
          <a:bodyPr wrap="square" lIns="0" tIns="0" rIns="0" bIns="0" rtlCol="0"/>
          <a:lstStyle/>
          <a:p>
            <a:endParaRPr sz="1191"/>
          </a:p>
        </p:txBody>
      </p:sp>
      <p:sp>
        <p:nvSpPr>
          <p:cNvPr id="25" name="object 25"/>
          <p:cNvSpPr/>
          <p:nvPr/>
        </p:nvSpPr>
        <p:spPr>
          <a:xfrm>
            <a:off x="5448672" y="3788331"/>
            <a:ext cx="56310" cy="56310"/>
          </a:xfrm>
          <a:custGeom>
            <a:avLst/>
            <a:gdLst/>
            <a:ahLst/>
            <a:cxnLst/>
            <a:rect l="l" t="t" r="r" b="b"/>
            <a:pathLst>
              <a:path w="85089" h="85089">
                <a:moveTo>
                  <a:pt x="84789" y="0"/>
                </a:moveTo>
                <a:lnTo>
                  <a:pt x="0" y="356"/>
                </a:lnTo>
                <a:lnTo>
                  <a:pt x="42752" y="84968"/>
                </a:lnTo>
                <a:lnTo>
                  <a:pt x="84789" y="0"/>
                </a:lnTo>
                <a:close/>
              </a:path>
            </a:pathLst>
          </a:custGeom>
          <a:solidFill>
            <a:srgbClr val="FFFFFF"/>
          </a:solidFill>
          <a:ln>
            <a:solidFill>
              <a:schemeClr val="tx1"/>
            </a:solidFill>
          </a:ln>
        </p:spPr>
        <p:txBody>
          <a:bodyPr wrap="square" lIns="0" tIns="0" rIns="0" bIns="0" rtlCol="0"/>
          <a:lstStyle/>
          <a:p>
            <a:endParaRPr sz="1191"/>
          </a:p>
        </p:txBody>
      </p:sp>
      <p:sp>
        <p:nvSpPr>
          <p:cNvPr id="26" name="object 26"/>
          <p:cNvSpPr/>
          <p:nvPr/>
        </p:nvSpPr>
        <p:spPr>
          <a:xfrm>
            <a:off x="4721628" y="3863946"/>
            <a:ext cx="1752320" cy="4622"/>
          </a:xfrm>
          <a:custGeom>
            <a:avLst/>
            <a:gdLst/>
            <a:ahLst/>
            <a:cxnLst/>
            <a:rect l="l" t="t" r="r" b="b"/>
            <a:pathLst>
              <a:path w="2647950" h="6985">
                <a:moveTo>
                  <a:pt x="0" y="6934"/>
                </a:moveTo>
                <a:lnTo>
                  <a:pt x="2647327" y="0"/>
                </a:lnTo>
              </a:path>
            </a:pathLst>
          </a:custGeom>
          <a:ln w="28263">
            <a:solidFill>
              <a:schemeClr val="tx1"/>
            </a:solidFill>
          </a:ln>
        </p:spPr>
        <p:txBody>
          <a:bodyPr wrap="square" lIns="0" tIns="0" rIns="0" bIns="0" rtlCol="0"/>
          <a:lstStyle/>
          <a:p>
            <a:endParaRPr sz="1191"/>
          </a:p>
        </p:txBody>
      </p:sp>
      <p:sp>
        <p:nvSpPr>
          <p:cNvPr id="27" name="object 27"/>
          <p:cNvSpPr/>
          <p:nvPr/>
        </p:nvSpPr>
        <p:spPr>
          <a:xfrm>
            <a:off x="3730336" y="3039340"/>
            <a:ext cx="199605" cy="349203"/>
          </a:xfrm>
          <a:custGeom>
            <a:avLst/>
            <a:gdLst/>
            <a:ahLst/>
            <a:cxnLst/>
            <a:rect l="l" t="t" r="r" b="b"/>
            <a:pathLst>
              <a:path w="301625" h="527685">
                <a:moveTo>
                  <a:pt x="301474" y="150737"/>
                </a:moveTo>
                <a:lnTo>
                  <a:pt x="301474" y="376843"/>
                </a:lnTo>
                <a:lnTo>
                  <a:pt x="293790" y="424488"/>
                </a:lnTo>
                <a:lnTo>
                  <a:pt x="272391" y="465867"/>
                </a:lnTo>
                <a:lnTo>
                  <a:pt x="239760" y="498497"/>
                </a:lnTo>
                <a:lnTo>
                  <a:pt x="198382" y="519896"/>
                </a:lnTo>
                <a:lnTo>
                  <a:pt x="150737" y="527581"/>
                </a:lnTo>
                <a:lnTo>
                  <a:pt x="0" y="527581"/>
                </a:lnTo>
                <a:lnTo>
                  <a:pt x="0" y="0"/>
                </a:lnTo>
                <a:lnTo>
                  <a:pt x="150737" y="0"/>
                </a:lnTo>
                <a:lnTo>
                  <a:pt x="198382" y="7684"/>
                </a:lnTo>
                <a:lnTo>
                  <a:pt x="239760" y="29083"/>
                </a:lnTo>
                <a:lnTo>
                  <a:pt x="272391" y="61713"/>
                </a:lnTo>
                <a:lnTo>
                  <a:pt x="293790" y="103092"/>
                </a:lnTo>
                <a:lnTo>
                  <a:pt x="301474" y="150737"/>
                </a:lnTo>
                <a:close/>
              </a:path>
            </a:pathLst>
          </a:custGeom>
          <a:ln w="37684">
            <a:solidFill>
              <a:schemeClr val="tx1"/>
            </a:solidFill>
          </a:ln>
        </p:spPr>
        <p:txBody>
          <a:bodyPr wrap="square" lIns="0" tIns="0" rIns="0" bIns="0" rtlCol="0"/>
          <a:lstStyle/>
          <a:p>
            <a:endParaRPr sz="1191"/>
          </a:p>
        </p:txBody>
      </p:sp>
      <p:sp>
        <p:nvSpPr>
          <p:cNvPr id="28" name="object 28"/>
          <p:cNvSpPr/>
          <p:nvPr/>
        </p:nvSpPr>
        <p:spPr>
          <a:xfrm>
            <a:off x="4831925" y="3237340"/>
            <a:ext cx="102534" cy="7564"/>
          </a:xfrm>
          <a:custGeom>
            <a:avLst/>
            <a:gdLst/>
            <a:ahLst/>
            <a:cxnLst/>
            <a:rect l="l" t="t" r="r" b="b"/>
            <a:pathLst>
              <a:path w="154939" h="11429">
                <a:moveTo>
                  <a:pt x="-14131" y="5705"/>
                </a:moveTo>
                <a:lnTo>
                  <a:pt x="168507" y="5705"/>
                </a:lnTo>
              </a:path>
            </a:pathLst>
          </a:custGeom>
          <a:ln w="39673">
            <a:solidFill>
              <a:schemeClr val="tx1"/>
            </a:solidFill>
          </a:ln>
        </p:spPr>
        <p:txBody>
          <a:bodyPr wrap="square" lIns="0" tIns="0" rIns="0" bIns="0" rtlCol="0"/>
          <a:lstStyle/>
          <a:p>
            <a:endParaRPr sz="1191"/>
          </a:p>
        </p:txBody>
      </p:sp>
      <p:sp>
        <p:nvSpPr>
          <p:cNvPr id="29" name="object 29"/>
          <p:cNvSpPr/>
          <p:nvPr/>
        </p:nvSpPr>
        <p:spPr>
          <a:xfrm>
            <a:off x="4894712" y="3214155"/>
            <a:ext cx="58411" cy="56310"/>
          </a:xfrm>
          <a:custGeom>
            <a:avLst/>
            <a:gdLst/>
            <a:ahLst/>
            <a:cxnLst/>
            <a:rect l="l" t="t" r="r" b="b"/>
            <a:pathLst>
              <a:path w="88264" h="85089">
                <a:moveTo>
                  <a:pt x="6249" y="0"/>
                </a:moveTo>
                <a:lnTo>
                  <a:pt x="0" y="84559"/>
                </a:lnTo>
                <a:lnTo>
                  <a:pt x="87683" y="48529"/>
                </a:lnTo>
                <a:lnTo>
                  <a:pt x="6249" y="0"/>
                </a:lnTo>
                <a:close/>
              </a:path>
            </a:pathLst>
          </a:custGeom>
          <a:solidFill>
            <a:srgbClr val="FFFFFF"/>
          </a:solidFill>
          <a:ln>
            <a:solidFill>
              <a:schemeClr val="tx1"/>
            </a:solidFill>
          </a:ln>
        </p:spPr>
        <p:txBody>
          <a:bodyPr wrap="square" lIns="0" tIns="0" rIns="0" bIns="0" rtlCol="0"/>
          <a:lstStyle/>
          <a:p>
            <a:endParaRPr sz="1191"/>
          </a:p>
        </p:txBody>
      </p:sp>
      <p:sp>
        <p:nvSpPr>
          <p:cNvPr id="30" name="object 30"/>
          <p:cNvSpPr/>
          <p:nvPr/>
        </p:nvSpPr>
        <p:spPr>
          <a:xfrm>
            <a:off x="4721617" y="3357421"/>
            <a:ext cx="7144" cy="517712"/>
          </a:xfrm>
          <a:custGeom>
            <a:avLst/>
            <a:gdLst/>
            <a:ahLst/>
            <a:cxnLst/>
            <a:rect l="l" t="t" r="r" b="b"/>
            <a:pathLst>
              <a:path w="10795" h="782320">
                <a:moveTo>
                  <a:pt x="10724" y="0"/>
                </a:moveTo>
                <a:lnTo>
                  <a:pt x="0" y="782157"/>
                </a:lnTo>
              </a:path>
            </a:pathLst>
          </a:custGeom>
          <a:ln w="28263">
            <a:solidFill>
              <a:schemeClr val="tx1"/>
            </a:solidFill>
          </a:ln>
        </p:spPr>
        <p:txBody>
          <a:bodyPr wrap="square" lIns="0" tIns="0" rIns="0" bIns="0" rtlCol="0"/>
          <a:lstStyle/>
          <a:p>
            <a:endParaRPr sz="1191"/>
          </a:p>
        </p:txBody>
      </p:sp>
      <p:sp>
        <p:nvSpPr>
          <p:cNvPr id="31" name="object 31"/>
          <p:cNvSpPr/>
          <p:nvPr/>
        </p:nvSpPr>
        <p:spPr>
          <a:xfrm>
            <a:off x="4700149" y="3338720"/>
            <a:ext cx="56310" cy="56730"/>
          </a:xfrm>
          <a:custGeom>
            <a:avLst/>
            <a:gdLst/>
            <a:ahLst/>
            <a:cxnLst/>
            <a:rect l="l" t="t" r="r" b="b"/>
            <a:pathLst>
              <a:path w="85089" h="85725">
                <a:moveTo>
                  <a:pt x="43553" y="0"/>
                </a:moveTo>
                <a:lnTo>
                  <a:pt x="0" y="84199"/>
                </a:lnTo>
                <a:lnTo>
                  <a:pt x="84782" y="85363"/>
                </a:lnTo>
                <a:lnTo>
                  <a:pt x="43553" y="0"/>
                </a:lnTo>
                <a:close/>
              </a:path>
            </a:pathLst>
          </a:custGeom>
          <a:solidFill>
            <a:srgbClr val="FFFFFF"/>
          </a:solidFill>
          <a:ln>
            <a:solidFill>
              <a:schemeClr val="tx1"/>
            </a:solidFill>
          </a:ln>
        </p:spPr>
        <p:txBody>
          <a:bodyPr wrap="square" lIns="0" tIns="0" rIns="0" bIns="0" rtlCol="0"/>
          <a:lstStyle/>
          <a:p>
            <a:endParaRPr sz="1191"/>
          </a:p>
        </p:txBody>
      </p:sp>
      <p:sp>
        <p:nvSpPr>
          <p:cNvPr id="32" name="object 32"/>
          <p:cNvSpPr/>
          <p:nvPr/>
        </p:nvSpPr>
        <p:spPr>
          <a:xfrm>
            <a:off x="3579669" y="2241318"/>
            <a:ext cx="1261" cy="898011"/>
          </a:xfrm>
          <a:custGeom>
            <a:avLst/>
            <a:gdLst/>
            <a:ahLst/>
            <a:cxnLst/>
            <a:rect l="l" t="t" r="r" b="b"/>
            <a:pathLst>
              <a:path w="1904" h="1356995">
                <a:moveTo>
                  <a:pt x="0" y="0"/>
                </a:moveTo>
                <a:lnTo>
                  <a:pt x="1569" y="1356636"/>
                </a:lnTo>
              </a:path>
            </a:pathLst>
          </a:custGeom>
          <a:ln w="28263">
            <a:solidFill>
              <a:schemeClr val="tx1"/>
            </a:solidFill>
          </a:ln>
        </p:spPr>
        <p:txBody>
          <a:bodyPr wrap="square" lIns="0" tIns="0" rIns="0" bIns="0" rtlCol="0"/>
          <a:lstStyle/>
          <a:p>
            <a:endParaRPr sz="1191"/>
          </a:p>
        </p:txBody>
      </p:sp>
      <p:sp>
        <p:nvSpPr>
          <p:cNvPr id="33" name="object 33"/>
          <p:cNvSpPr/>
          <p:nvPr/>
        </p:nvSpPr>
        <p:spPr>
          <a:xfrm>
            <a:off x="3923723" y="3231037"/>
            <a:ext cx="679496" cy="1261"/>
          </a:xfrm>
          <a:custGeom>
            <a:avLst/>
            <a:gdLst/>
            <a:ahLst/>
            <a:cxnLst/>
            <a:rect l="l" t="t" r="r" b="b"/>
            <a:pathLst>
              <a:path w="1026795" h="1904">
                <a:moveTo>
                  <a:pt x="1026630" y="1544"/>
                </a:moveTo>
                <a:lnTo>
                  <a:pt x="0" y="0"/>
                </a:lnTo>
              </a:path>
            </a:pathLst>
          </a:custGeom>
          <a:ln w="28263">
            <a:solidFill>
              <a:schemeClr val="tx1"/>
            </a:solidFill>
          </a:ln>
        </p:spPr>
        <p:txBody>
          <a:bodyPr wrap="square" lIns="0" tIns="0" rIns="0" bIns="0" rtlCol="0"/>
          <a:lstStyle/>
          <a:p>
            <a:endParaRPr sz="1191"/>
          </a:p>
        </p:txBody>
      </p:sp>
      <p:sp>
        <p:nvSpPr>
          <p:cNvPr id="34" name="object 34"/>
          <p:cNvSpPr/>
          <p:nvPr/>
        </p:nvSpPr>
        <p:spPr>
          <a:xfrm>
            <a:off x="4565662" y="3203948"/>
            <a:ext cx="56310" cy="56310"/>
          </a:xfrm>
          <a:custGeom>
            <a:avLst/>
            <a:gdLst/>
            <a:ahLst/>
            <a:cxnLst/>
            <a:rect l="l" t="t" r="r" b="b"/>
            <a:pathLst>
              <a:path w="85089" h="85089">
                <a:moveTo>
                  <a:pt x="126" y="0"/>
                </a:moveTo>
                <a:lnTo>
                  <a:pt x="0" y="84790"/>
                </a:lnTo>
                <a:lnTo>
                  <a:pt x="84853" y="42522"/>
                </a:lnTo>
                <a:lnTo>
                  <a:pt x="126" y="0"/>
                </a:lnTo>
                <a:close/>
              </a:path>
            </a:pathLst>
          </a:custGeom>
          <a:solidFill>
            <a:srgbClr val="FFFFFF"/>
          </a:solidFill>
          <a:ln>
            <a:solidFill>
              <a:schemeClr val="tx1"/>
            </a:solidFill>
          </a:ln>
        </p:spPr>
        <p:txBody>
          <a:bodyPr wrap="square" lIns="0" tIns="0" rIns="0" bIns="0" rtlCol="0"/>
          <a:lstStyle/>
          <a:p>
            <a:endParaRPr sz="1191"/>
          </a:p>
        </p:txBody>
      </p:sp>
      <p:sp>
        <p:nvSpPr>
          <p:cNvPr id="35" name="object 35"/>
          <p:cNvSpPr/>
          <p:nvPr/>
        </p:nvSpPr>
        <p:spPr>
          <a:xfrm>
            <a:off x="5775321" y="1850932"/>
            <a:ext cx="1261" cy="479472"/>
          </a:xfrm>
          <a:custGeom>
            <a:avLst/>
            <a:gdLst/>
            <a:ahLst/>
            <a:cxnLst/>
            <a:rect l="l" t="t" r="r" b="b"/>
            <a:pathLst>
              <a:path w="1904" h="724535">
                <a:moveTo>
                  <a:pt x="1527" y="0"/>
                </a:moveTo>
                <a:lnTo>
                  <a:pt x="0" y="724211"/>
                </a:lnTo>
              </a:path>
            </a:pathLst>
          </a:custGeom>
          <a:ln w="28263">
            <a:solidFill>
              <a:schemeClr val="tx1"/>
            </a:solidFill>
          </a:ln>
        </p:spPr>
        <p:txBody>
          <a:bodyPr wrap="square" lIns="0" tIns="0" rIns="0" bIns="0" rtlCol="0"/>
          <a:lstStyle/>
          <a:p>
            <a:endParaRPr sz="1191"/>
          </a:p>
        </p:txBody>
      </p:sp>
      <p:sp>
        <p:nvSpPr>
          <p:cNvPr id="36" name="object 36"/>
          <p:cNvSpPr/>
          <p:nvPr/>
        </p:nvSpPr>
        <p:spPr>
          <a:xfrm>
            <a:off x="5748197" y="1832228"/>
            <a:ext cx="56310" cy="56310"/>
          </a:xfrm>
          <a:custGeom>
            <a:avLst/>
            <a:gdLst/>
            <a:ahLst/>
            <a:cxnLst/>
            <a:rect l="l" t="t" r="r" b="b"/>
            <a:pathLst>
              <a:path w="85090" h="85089">
                <a:moveTo>
                  <a:pt x="42572" y="0"/>
                </a:moveTo>
                <a:lnTo>
                  <a:pt x="0" y="84700"/>
                </a:lnTo>
                <a:lnTo>
                  <a:pt x="84789" y="84879"/>
                </a:lnTo>
                <a:lnTo>
                  <a:pt x="42572" y="0"/>
                </a:lnTo>
                <a:close/>
              </a:path>
            </a:pathLst>
          </a:custGeom>
          <a:solidFill>
            <a:srgbClr val="FFFFFF"/>
          </a:solidFill>
          <a:ln>
            <a:solidFill>
              <a:schemeClr val="tx1"/>
            </a:solidFill>
          </a:ln>
        </p:spPr>
        <p:txBody>
          <a:bodyPr wrap="square" lIns="0" tIns="0" rIns="0" bIns="0" rtlCol="0"/>
          <a:lstStyle/>
          <a:p>
            <a:endParaRPr sz="1191"/>
          </a:p>
        </p:txBody>
      </p:sp>
      <p:sp>
        <p:nvSpPr>
          <p:cNvPr id="37" name="object 37"/>
          <p:cNvSpPr/>
          <p:nvPr/>
        </p:nvSpPr>
        <p:spPr>
          <a:xfrm>
            <a:off x="3699224" y="2141615"/>
            <a:ext cx="2085135" cy="5463"/>
          </a:xfrm>
          <a:custGeom>
            <a:avLst/>
            <a:gdLst/>
            <a:ahLst/>
            <a:cxnLst/>
            <a:rect l="l" t="t" r="r" b="b"/>
            <a:pathLst>
              <a:path w="3150870" h="8255">
                <a:moveTo>
                  <a:pt x="0" y="7867"/>
                </a:moveTo>
                <a:lnTo>
                  <a:pt x="3150705" y="0"/>
                </a:lnTo>
              </a:path>
            </a:pathLst>
          </a:custGeom>
          <a:ln w="28263">
            <a:solidFill>
              <a:schemeClr val="tx1"/>
            </a:solidFill>
          </a:ln>
        </p:spPr>
        <p:txBody>
          <a:bodyPr wrap="square" lIns="0" tIns="0" rIns="0" bIns="0" rtlCol="0"/>
          <a:lstStyle/>
          <a:p>
            <a:endParaRPr sz="1191"/>
          </a:p>
        </p:txBody>
      </p:sp>
      <p:sp>
        <p:nvSpPr>
          <p:cNvPr id="38" name="object 38"/>
          <p:cNvSpPr/>
          <p:nvPr/>
        </p:nvSpPr>
        <p:spPr>
          <a:xfrm>
            <a:off x="3680521" y="2118673"/>
            <a:ext cx="56310" cy="56310"/>
          </a:xfrm>
          <a:custGeom>
            <a:avLst/>
            <a:gdLst/>
            <a:ahLst/>
            <a:cxnLst/>
            <a:rect l="l" t="t" r="r" b="b"/>
            <a:pathLst>
              <a:path w="85089" h="85089">
                <a:moveTo>
                  <a:pt x="84683" y="0"/>
                </a:moveTo>
                <a:lnTo>
                  <a:pt x="0" y="42605"/>
                </a:lnTo>
                <a:lnTo>
                  <a:pt x="84895" y="84789"/>
                </a:lnTo>
                <a:lnTo>
                  <a:pt x="84683" y="0"/>
                </a:lnTo>
                <a:close/>
              </a:path>
            </a:pathLst>
          </a:custGeom>
          <a:solidFill>
            <a:srgbClr val="FFFFFF"/>
          </a:solidFill>
          <a:ln>
            <a:solidFill>
              <a:schemeClr val="tx1"/>
            </a:solidFill>
          </a:ln>
        </p:spPr>
        <p:txBody>
          <a:bodyPr wrap="square" lIns="0" tIns="0" rIns="0" bIns="0" rtlCol="0"/>
          <a:lstStyle/>
          <a:p>
            <a:endParaRPr sz="1191"/>
          </a:p>
        </p:txBody>
      </p:sp>
      <p:sp>
        <p:nvSpPr>
          <p:cNvPr id="39" name="object 39"/>
          <p:cNvSpPr/>
          <p:nvPr/>
        </p:nvSpPr>
        <p:spPr>
          <a:xfrm>
            <a:off x="2327563" y="1979468"/>
            <a:ext cx="698407" cy="349203"/>
          </a:xfrm>
          <a:custGeom>
            <a:avLst/>
            <a:gdLst/>
            <a:ahLst/>
            <a:cxnLst/>
            <a:rect l="l" t="t" r="r" b="b"/>
            <a:pathLst>
              <a:path w="1055370" h="527685">
                <a:moveTo>
                  <a:pt x="0" y="87932"/>
                </a:moveTo>
                <a:lnTo>
                  <a:pt x="6910" y="53705"/>
                </a:lnTo>
                <a:lnTo>
                  <a:pt x="25754" y="25754"/>
                </a:lnTo>
                <a:lnTo>
                  <a:pt x="53705" y="6910"/>
                </a:lnTo>
                <a:lnTo>
                  <a:pt x="87932" y="0"/>
                </a:lnTo>
                <a:lnTo>
                  <a:pt x="967229" y="0"/>
                </a:lnTo>
                <a:lnTo>
                  <a:pt x="1001456" y="6910"/>
                </a:lnTo>
                <a:lnTo>
                  <a:pt x="1029407" y="25754"/>
                </a:lnTo>
                <a:lnTo>
                  <a:pt x="1048251" y="53705"/>
                </a:lnTo>
                <a:lnTo>
                  <a:pt x="1055162" y="87932"/>
                </a:lnTo>
                <a:lnTo>
                  <a:pt x="1055162" y="439648"/>
                </a:lnTo>
                <a:lnTo>
                  <a:pt x="1048251" y="473875"/>
                </a:lnTo>
                <a:lnTo>
                  <a:pt x="1029407" y="501826"/>
                </a:lnTo>
                <a:lnTo>
                  <a:pt x="1001456" y="520670"/>
                </a:lnTo>
                <a:lnTo>
                  <a:pt x="967229" y="527581"/>
                </a:lnTo>
                <a:lnTo>
                  <a:pt x="87932" y="527581"/>
                </a:lnTo>
                <a:lnTo>
                  <a:pt x="53705" y="520670"/>
                </a:lnTo>
                <a:lnTo>
                  <a:pt x="25754" y="501826"/>
                </a:lnTo>
                <a:lnTo>
                  <a:pt x="6910" y="473875"/>
                </a:lnTo>
                <a:lnTo>
                  <a:pt x="0" y="439648"/>
                </a:lnTo>
                <a:lnTo>
                  <a:pt x="0" y="87932"/>
                </a:lnTo>
                <a:close/>
              </a:path>
            </a:pathLst>
          </a:custGeom>
          <a:ln w="37684">
            <a:solidFill>
              <a:schemeClr val="tx1"/>
            </a:solidFill>
          </a:ln>
        </p:spPr>
        <p:txBody>
          <a:bodyPr wrap="square" lIns="0" tIns="0" rIns="0" bIns="0" rtlCol="0"/>
          <a:lstStyle/>
          <a:p>
            <a:endParaRPr sz="1191"/>
          </a:p>
        </p:txBody>
      </p:sp>
      <p:sp>
        <p:nvSpPr>
          <p:cNvPr id="40" name="object 40"/>
          <p:cNvSpPr txBox="1"/>
          <p:nvPr/>
        </p:nvSpPr>
        <p:spPr>
          <a:xfrm>
            <a:off x="2474732" y="2025927"/>
            <a:ext cx="407614" cy="249480"/>
          </a:xfrm>
          <a:prstGeom prst="rect">
            <a:avLst/>
          </a:prstGeom>
          <a:ln>
            <a:noFill/>
          </a:ln>
        </p:spPr>
        <p:txBody>
          <a:bodyPr vert="horz" wrap="square" lIns="0" tIns="10085" rIns="0" bIns="0" rtlCol="0">
            <a:spAutoFit/>
          </a:bodyPr>
          <a:lstStyle/>
          <a:p>
            <a:pPr marL="8405">
              <a:spcBef>
                <a:spcPts val="79"/>
              </a:spcBef>
            </a:pPr>
            <a:r>
              <a:rPr sz="1555" spc="10" dirty="0">
                <a:latin typeface="Corbel"/>
                <a:cs typeface="Corbel"/>
              </a:rPr>
              <a:t>RNG</a:t>
            </a:r>
            <a:endParaRPr sz="1555" dirty="0">
              <a:latin typeface="Corbel"/>
              <a:cs typeface="Corbel"/>
            </a:endParaRPr>
          </a:p>
        </p:txBody>
      </p:sp>
      <p:sp>
        <p:nvSpPr>
          <p:cNvPr id="41" name="object 41"/>
          <p:cNvSpPr/>
          <p:nvPr/>
        </p:nvSpPr>
        <p:spPr>
          <a:xfrm>
            <a:off x="2673567" y="3288818"/>
            <a:ext cx="679917" cy="0"/>
          </a:xfrm>
          <a:custGeom>
            <a:avLst/>
            <a:gdLst/>
            <a:ahLst/>
            <a:cxnLst/>
            <a:rect l="l" t="t" r="r" b="b"/>
            <a:pathLst>
              <a:path w="1027430">
                <a:moveTo>
                  <a:pt x="1027425" y="0"/>
                </a:moveTo>
                <a:lnTo>
                  <a:pt x="0" y="0"/>
                </a:lnTo>
              </a:path>
            </a:pathLst>
          </a:custGeom>
          <a:ln w="28263">
            <a:solidFill>
              <a:schemeClr val="tx1"/>
            </a:solidFill>
          </a:ln>
        </p:spPr>
        <p:txBody>
          <a:bodyPr wrap="square" lIns="0" tIns="0" rIns="0" bIns="0" rtlCol="0"/>
          <a:lstStyle/>
          <a:p>
            <a:endParaRPr sz="1191"/>
          </a:p>
        </p:txBody>
      </p:sp>
      <p:sp>
        <p:nvSpPr>
          <p:cNvPr id="42" name="object 42"/>
          <p:cNvSpPr/>
          <p:nvPr/>
        </p:nvSpPr>
        <p:spPr>
          <a:xfrm>
            <a:off x="3316073" y="3260763"/>
            <a:ext cx="56310" cy="56310"/>
          </a:xfrm>
          <a:custGeom>
            <a:avLst/>
            <a:gdLst/>
            <a:ahLst/>
            <a:cxnLst/>
            <a:rect l="l" t="t" r="r" b="b"/>
            <a:pathLst>
              <a:path w="85089" h="85089">
                <a:moveTo>
                  <a:pt x="0" y="0"/>
                </a:moveTo>
                <a:lnTo>
                  <a:pt x="0" y="84789"/>
                </a:lnTo>
                <a:lnTo>
                  <a:pt x="84790" y="42393"/>
                </a:lnTo>
                <a:lnTo>
                  <a:pt x="0" y="0"/>
                </a:lnTo>
                <a:close/>
              </a:path>
            </a:pathLst>
          </a:custGeom>
          <a:solidFill>
            <a:srgbClr val="FFFFFF"/>
          </a:solidFill>
          <a:ln>
            <a:solidFill>
              <a:schemeClr val="tx1"/>
            </a:solidFill>
          </a:ln>
        </p:spPr>
        <p:txBody>
          <a:bodyPr wrap="square" lIns="0" tIns="0" rIns="0" bIns="0" rtlCol="0"/>
          <a:lstStyle/>
          <a:p>
            <a:endParaRPr sz="1191"/>
          </a:p>
        </p:txBody>
      </p:sp>
      <p:sp>
        <p:nvSpPr>
          <p:cNvPr id="43" name="object 43"/>
          <p:cNvSpPr/>
          <p:nvPr/>
        </p:nvSpPr>
        <p:spPr>
          <a:xfrm>
            <a:off x="2676718" y="1848305"/>
            <a:ext cx="0" cy="131109"/>
          </a:xfrm>
          <a:custGeom>
            <a:avLst/>
            <a:gdLst/>
            <a:ahLst/>
            <a:cxnLst/>
            <a:rect l="l" t="t" r="r" b="b"/>
            <a:pathLst>
              <a:path h="198119">
                <a:moveTo>
                  <a:pt x="0" y="0"/>
                </a:moveTo>
                <a:lnTo>
                  <a:pt x="0" y="197955"/>
                </a:lnTo>
              </a:path>
            </a:pathLst>
          </a:custGeom>
          <a:ln w="28263">
            <a:solidFill>
              <a:schemeClr val="tx1"/>
            </a:solidFill>
          </a:ln>
        </p:spPr>
        <p:txBody>
          <a:bodyPr wrap="square" lIns="0" tIns="0" rIns="0" bIns="0" rtlCol="0"/>
          <a:lstStyle/>
          <a:p>
            <a:endParaRPr sz="1191"/>
          </a:p>
        </p:txBody>
      </p:sp>
      <p:sp>
        <p:nvSpPr>
          <p:cNvPr id="44" name="object 44"/>
          <p:cNvSpPr/>
          <p:nvPr/>
        </p:nvSpPr>
        <p:spPr>
          <a:xfrm>
            <a:off x="2648663" y="1829601"/>
            <a:ext cx="56310" cy="56310"/>
          </a:xfrm>
          <a:custGeom>
            <a:avLst/>
            <a:gdLst/>
            <a:ahLst/>
            <a:cxnLst/>
            <a:rect l="l" t="t" r="r" b="b"/>
            <a:pathLst>
              <a:path w="85089" h="85089">
                <a:moveTo>
                  <a:pt x="42395" y="0"/>
                </a:moveTo>
                <a:lnTo>
                  <a:pt x="0" y="84790"/>
                </a:lnTo>
                <a:lnTo>
                  <a:pt x="84790" y="84790"/>
                </a:lnTo>
                <a:lnTo>
                  <a:pt x="42395" y="0"/>
                </a:lnTo>
                <a:close/>
              </a:path>
            </a:pathLst>
          </a:custGeom>
          <a:solidFill>
            <a:srgbClr val="FFFFFF"/>
          </a:solidFill>
          <a:ln>
            <a:solidFill>
              <a:schemeClr val="tx1"/>
            </a:solidFill>
          </a:ln>
        </p:spPr>
        <p:txBody>
          <a:bodyPr wrap="square" lIns="0" tIns="0" rIns="0" bIns="0" rtlCol="0"/>
          <a:lstStyle/>
          <a:p>
            <a:endParaRPr sz="1191"/>
          </a:p>
        </p:txBody>
      </p:sp>
      <p:sp>
        <p:nvSpPr>
          <p:cNvPr id="45" name="object 45"/>
          <p:cNvSpPr/>
          <p:nvPr/>
        </p:nvSpPr>
        <p:spPr>
          <a:xfrm>
            <a:off x="3480916" y="3408374"/>
            <a:ext cx="1261" cy="579904"/>
          </a:xfrm>
          <a:custGeom>
            <a:avLst/>
            <a:gdLst/>
            <a:ahLst/>
            <a:cxnLst/>
            <a:rect l="l" t="t" r="r" b="b"/>
            <a:pathLst>
              <a:path w="1904" h="876300">
                <a:moveTo>
                  <a:pt x="1538" y="0"/>
                </a:moveTo>
                <a:lnTo>
                  <a:pt x="0" y="875818"/>
                </a:lnTo>
              </a:path>
            </a:pathLst>
          </a:custGeom>
          <a:ln w="28263">
            <a:solidFill>
              <a:schemeClr val="tx1"/>
            </a:solidFill>
          </a:ln>
        </p:spPr>
        <p:txBody>
          <a:bodyPr wrap="square" lIns="0" tIns="0" rIns="0" bIns="0" rtlCol="0"/>
          <a:lstStyle/>
          <a:p>
            <a:endParaRPr sz="1191"/>
          </a:p>
        </p:txBody>
      </p:sp>
      <p:sp>
        <p:nvSpPr>
          <p:cNvPr id="46" name="object 46"/>
          <p:cNvSpPr/>
          <p:nvPr/>
        </p:nvSpPr>
        <p:spPr>
          <a:xfrm>
            <a:off x="3453813" y="3389671"/>
            <a:ext cx="56310" cy="56310"/>
          </a:xfrm>
          <a:custGeom>
            <a:avLst/>
            <a:gdLst/>
            <a:ahLst/>
            <a:cxnLst/>
            <a:rect l="l" t="t" r="r" b="b"/>
            <a:pathLst>
              <a:path w="85089" h="85089">
                <a:moveTo>
                  <a:pt x="42543" y="0"/>
                </a:moveTo>
                <a:lnTo>
                  <a:pt x="0" y="84715"/>
                </a:lnTo>
                <a:lnTo>
                  <a:pt x="84789" y="84863"/>
                </a:lnTo>
                <a:lnTo>
                  <a:pt x="42543" y="0"/>
                </a:lnTo>
                <a:close/>
              </a:path>
            </a:pathLst>
          </a:custGeom>
          <a:solidFill>
            <a:srgbClr val="FFFFFF"/>
          </a:solidFill>
          <a:ln>
            <a:solidFill>
              <a:schemeClr val="tx1"/>
            </a:solidFill>
          </a:ln>
        </p:spPr>
        <p:txBody>
          <a:bodyPr wrap="square" lIns="0" tIns="0" rIns="0" bIns="0" rtlCol="0"/>
          <a:lstStyle/>
          <a:p>
            <a:endParaRPr sz="1191"/>
          </a:p>
        </p:txBody>
      </p:sp>
      <p:sp>
        <p:nvSpPr>
          <p:cNvPr id="47" name="object 47"/>
          <p:cNvSpPr txBox="1"/>
          <p:nvPr/>
        </p:nvSpPr>
        <p:spPr>
          <a:xfrm>
            <a:off x="2237695" y="1545867"/>
            <a:ext cx="839181" cy="249480"/>
          </a:xfrm>
          <a:prstGeom prst="rect">
            <a:avLst/>
          </a:prstGeom>
          <a:ln>
            <a:noFill/>
          </a:ln>
        </p:spPr>
        <p:txBody>
          <a:bodyPr vert="horz" wrap="square" lIns="0" tIns="10085" rIns="0" bIns="0" rtlCol="0">
            <a:spAutoFit/>
          </a:bodyPr>
          <a:lstStyle/>
          <a:p>
            <a:pPr marL="8405">
              <a:spcBef>
                <a:spcPts val="79"/>
              </a:spcBef>
            </a:pPr>
            <a:r>
              <a:rPr sz="1555" spc="3" dirty="0">
                <a:latin typeface="Corbel"/>
                <a:cs typeface="Corbel"/>
              </a:rPr>
              <a:t>Challenge</a:t>
            </a:r>
            <a:endParaRPr sz="1555">
              <a:latin typeface="Corbel"/>
              <a:cs typeface="Corbel"/>
            </a:endParaRPr>
          </a:p>
        </p:txBody>
      </p:sp>
      <p:sp>
        <p:nvSpPr>
          <p:cNvPr id="48" name="object 48"/>
          <p:cNvSpPr txBox="1"/>
          <p:nvPr/>
        </p:nvSpPr>
        <p:spPr>
          <a:xfrm>
            <a:off x="5328990" y="1545867"/>
            <a:ext cx="946337" cy="249480"/>
          </a:xfrm>
          <a:prstGeom prst="rect">
            <a:avLst/>
          </a:prstGeom>
          <a:ln>
            <a:noFill/>
          </a:ln>
        </p:spPr>
        <p:txBody>
          <a:bodyPr vert="horz" wrap="square" lIns="0" tIns="10085" rIns="0" bIns="0" rtlCol="0">
            <a:spAutoFit/>
          </a:bodyPr>
          <a:lstStyle/>
          <a:p>
            <a:pPr marL="8405">
              <a:spcBef>
                <a:spcPts val="79"/>
              </a:spcBef>
            </a:pPr>
            <a:r>
              <a:rPr sz="1555" spc="-7" dirty="0">
                <a:latin typeface="Corbel"/>
                <a:cs typeface="Corbel"/>
              </a:rPr>
              <a:t>Key</a:t>
            </a:r>
            <a:r>
              <a:rPr sz="1555" spc="-43" dirty="0">
                <a:latin typeface="Corbel"/>
                <a:cs typeface="Corbel"/>
              </a:rPr>
              <a:t> </a:t>
            </a:r>
            <a:r>
              <a:rPr sz="1555" spc="3" dirty="0">
                <a:latin typeface="Corbel"/>
                <a:cs typeface="Corbel"/>
              </a:rPr>
              <a:t>stream</a:t>
            </a:r>
            <a:endParaRPr sz="1555">
              <a:latin typeface="Corbel"/>
              <a:cs typeface="Corbel"/>
            </a:endParaRPr>
          </a:p>
        </p:txBody>
      </p:sp>
      <p:sp>
        <p:nvSpPr>
          <p:cNvPr id="49" name="object 49"/>
          <p:cNvSpPr/>
          <p:nvPr/>
        </p:nvSpPr>
        <p:spPr>
          <a:xfrm>
            <a:off x="3480954" y="2047008"/>
            <a:ext cx="199605" cy="199605"/>
          </a:xfrm>
          <a:custGeom>
            <a:avLst/>
            <a:gdLst/>
            <a:ahLst/>
            <a:cxnLst/>
            <a:rect l="l" t="t" r="r" b="b"/>
            <a:pathLst>
              <a:path w="301625" h="301625">
                <a:moveTo>
                  <a:pt x="0" y="150737"/>
                </a:moveTo>
                <a:lnTo>
                  <a:pt x="7684" y="103092"/>
                </a:lnTo>
                <a:lnTo>
                  <a:pt x="29083" y="61713"/>
                </a:lnTo>
                <a:lnTo>
                  <a:pt x="61713" y="29083"/>
                </a:lnTo>
                <a:lnTo>
                  <a:pt x="103092" y="7684"/>
                </a:lnTo>
                <a:lnTo>
                  <a:pt x="150737" y="0"/>
                </a:lnTo>
                <a:lnTo>
                  <a:pt x="198382" y="7684"/>
                </a:lnTo>
                <a:lnTo>
                  <a:pt x="239761" y="29083"/>
                </a:lnTo>
                <a:lnTo>
                  <a:pt x="272391" y="61713"/>
                </a:lnTo>
                <a:lnTo>
                  <a:pt x="293790" y="103092"/>
                </a:lnTo>
                <a:lnTo>
                  <a:pt x="301474" y="150737"/>
                </a:lnTo>
                <a:lnTo>
                  <a:pt x="293790" y="198382"/>
                </a:lnTo>
                <a:lnTo>
                  <a:pt x="272391" y="239760"/>
                </a:lnTo>
                <a:lnTo>
                  <a:pt x="239761" y="272391"/>
                </a:lnTo>
                <a:lnTo>
                  <a:pt x="198382" y="293790"/>
                </a:lnTo>
                <a:lnTo>
                  <a:pt x="150737" y="301474"/>
                </a:lnTo>
                <a:lnTo>
                  <a:pt x="103092" y="293790"/>
                </a:lnTo>
                <a:lnTo>
                  <a:pt x="61713" y="272391"/>
                </a:lnTo>
                <a:lnTo>
                  <a:pt x="29083" y="239760"/>
                </a:lnTo>
                <a:lnTo>
                  <a:pt x="7684" y="198382"/>
                </a:lnTo>
                <a:lnTo>
                  <a:pt x="0" y="150737"/>
                </a:lnTo>
                <a:close/>
              </a:path>
            </a:pathLst>
          </a:custGeom>
          <a:ln w="37684">
            <a:solidFill>
              <a:schemeClr val="tx1"/>
            </a:solidFill>
          </a:ln>
        </p:spPr>
        <p:txBody>
          <a:bodyPr wrap="square" lIns="0" tIns="0" rIns="0" bIns="0" rtlCol="0"/>
          <a:lstStyle/>
          <a:p>
            <a:endParaRPr sz="1191"/>
          </a:p>
        </p:txBody>
      </p:sp>
      <p:sp>
        <p:nvSpPr>
          <p:cNvPr id="50" name="object 50"/>
          <p:cNvSpPr txBox="1"/>
          <p:nvPr/>
        </p:nvSpPr>
        <p:spPr>
          <a:xfrm>
            <a:off x="3521861" y="2000697"/>
            <a:ext cx="122284" cy="249480"/>
          </a:xfrm>
          <a:prstGeom prst="rect">
            <a:avLst/>
          </a:prstGeom>
          <a:ln>
            <a:noFill/>
          </a:ln>
        </p:spPr>
        <p:txBody>
          <a:bodyPr vert="horz" wrap="square" lIns="0" tIns="10085" rIns="0" bIns="0" rtlCol="0">
            <a:spAutoFit/>
          </a:bodyPr>
          <a:lstStyle/>
          <a:p>
            <a:pPr marL="8405">
              <a:spcBef>
                <a:spcPts val="79"/>
              </a:spcBef>
            </a:pPr>
            <a:r>
              <a:rPr sz="1555" b="1" spc="7" dirty="0">
                <a:latin typeface="Corbel"/>
                <a:cs typeface="Corbel"/>
              </a:rPr>
              <a:t>+</a:t>
            </a:r>
            <a:endParaRPr sz="1555" dirty="0">
              <a:latin typeface="Corbel"/>
              <a:cs typeface="Corbel"/>
            </a:endParaRPr>
          </a:p>
        </p:txBody>
      </p:sp>
      <p:sp>
        <p:nvSpPr>
          <p:cNvPr id="51" name="object 51"/>
          <p:cNvSpPr txBox="1"/>
          <p:nvPr/>
        </p:nvSpPr>
        <p:spPr>
          <a:xfrm>
            <a:off x="3254341" y="1545867"/>
            <a:ext cx="809765" cy="249480"/>
          </a:xfrm>
          <a:prstGeom prst="rect">
            <a:avLst/>
          </a:prstGeom>
          <a:ln>
            <a:noFill/>
          </a:ln>
        </p:spPr>
        <p:txBody>
          <a:bodyPr vert="horz" wrap="square" lIns="0" tIns="10085" rIns="0" bIns="0" rtlCol="0">
            <a:spAutoFit/>
          </a:bodyPr>
          <a:lstStyle/>
          <a:p>
            <a:pPr marL="8405">
              <a:spcBef>
                <a:spcPts val="79"/>
              </a:spcBef>
            </a:pPr>
            <a:r>
              <a:rPr sz="1555" spc="-23" dirty="0">
                <a:latin typeface="Corbel"/>
                <a:cs typeface="Corbel"/>
              </a:rPr>
              <a:t>R</a:t>
            </a:r>
            <a:r>
              <a:rPr sz="1555" spc="7" dirty="0">
                <a:latin typeface="Corbel"/>
                <a:cs typeface="Corbel"/>
              </a:rPr>
              <a:t>esponse</a:t>
            </a:r>
            <a:endParaRPr sz="1555">
              <a:latin typeface="Corbel"/>
              <a:cs typeface="Corbel"/>
            </a:endParaRPr>
          </a:p>
        </p:txBody>
      </p:sp>
      <p:sp>
        <p:nvSpPr>
          <p:cNvPr id="52" name="object 52"/>
          <p:cNvSpPr/>
          <p:nvPr/>
        </p:nvSpPr>
        <p:spPr>
          <a:xfrm>
            <a:off x="3578716" y="1826975"/>
            <a:ext cx="1261" cy="180695"/>
          </a:xfrm>
          <a:custGeom>
            <a:avLst/>
            <a:gdLst/>
            <a:ahLst/>
            <a:cxnLst/>
            <a:rect l="l" t="t" r="r" b="b"/>
            <a:pathLst>
              <a:path w="1904" h="273050">
                <a:moveTo>
                  <a:pt x="1438" y="0"/>
                </a:moveTo>
                <a:lnTo>
                  <a:pt x="0" y="272568"/>
                </a:lnTo>
              </a:path>
            </a:pathLst>
          </a:custGeom>
          <a:ln w="28263">
            <a:solidFill>
              <a:schemeClr val="tx1"/>
            </a:solidFill>
          </a:ln>
        </p:spPr>
        <p:txBody>
          <a:bodyPr wrap="square" lIns="0" tIns="0" rIns="0" bIns="0" rtlCol="0"/>
          <a:lstStyle/>
          <a:p>
            <a:endParaRPr sz="1191"/>
          </a:p>
        </p:txBody>
      </p:sp>
      <p:sp>
        <p:nvSpPr>
          <p:cNvPr id="53" name="object 53"/>
          <p:cNvSpPr/>
          <p:nvPr/>
        </p:nvSpPr>
        <p:spPr>
          <a:xfrm>
            <a:off x="3550858" y="1969797"/>
            <a:ext cx="56310" cy="56310"/>
          </a:xfrm>
          <a:custGeom>
            <a:avLst/>
            <a:gdLst/>
            <a:ahLst/>
            <a:cxnLst/>
            <a:rect l="l" t="t" r="r" b="b"/>
            <a:pathLst>
              <a:path w="85089" h="85089">
                <a:moveTo>
                  <a:pt x="0" y="0"/>
                </a:moveTo>
                <a:lnTo>
                  <a:pt x="41946" y="85012"/>
                </a:lnTo>
                <a:lnTo>
                  <a:pt x="84789" y="447"/>
                </a:lnTo>
                <a:lnTo>
                  <a:pt x="0" y="0"/>
                </a:lnTo>
                <a:close/>
              </a:path>
            </a:pathLst>
          </a:custGeom>
          <a:solidFill>
            <a:srgbClr val="FFFFFF"/>
          </a:solidFill>
          <a:ln>
            <a:solidFill>
              <a:schemeClr val="tx1"/>
            </a:solidFill>
          </a:ln>
        </p:spPr>
        <p:txBody>
          <a:bodyPr wrap="square" lIns="0" tIns="0" rIns="0" bIns="0" rtlCol="0"/>
          <a:lstStyle/>
          <a:p>
            <a:endParaRPr sz="1191"/>
          </a:p>
        </p:txBody>
      </p:sp>
      <p:sp>
        <p:nvSpPr>
          <p:cNvPr id="54" name="object 54"/>
          <p:cNvSpPr/>
          <p:nvPr/>
        </p:nvSpPr>
        <p:spPr>
          <a:xfrm>
            <a:off x="4621876" y="3139093"/>
            <a:ext cx="199605" cy="199605"/>
          </a:xfrm>
          <a:custGeom>
            <a:avLst/>
            <a:gdLst/>
            <a:ahLst/>
            <a:cxnLst/>
            <a:rect l="l" t="t" r="r" b="b"/>
            <a:pathLst>
              <a:path w="301625" h="301625">
                <a:moveTo>
                  <a:pt x="0" y="150737"/>
                </a:moveTo>
                <a:lnTo>
                  <a:pt x="7684" y="103092"/>
                </a:lnTo>
                <a:lnTo>
                  <a:pt x="29083" y="61713"/>
                </a:lnTo>
                <a:lnTo>
                  <a:pt x="61713" y="29083"/>
                </a:lnTo>
                <a:lnTo>
                  <a:pt x="103092" y="7684"/>
                </a:lnTo>
                <a:lnTo>
                  <a:pt x="150737" y="0"/>
                </a:lnTo>
                <a:lnTo>
                  <a:pt x="198382" y="7684"/>
                </a:lnTo>
                <a:lnTo>
                  <a:pt x="239760" y="29083"/>
                </a:lnTo>
                <a:lnTo>
                  <a:pt x="272391" y="61713"/>
                </a:lnTo>
                <a:lnTo>
                  <a:pt x="293790" y="103092"/>
                </a:lnTo>
                <a:lnTo>
                  <a:pt x="301474" y="150737"/>
                </a:lnTo>
                <a:lnTo>
                  <a:pt x="293790" y="198382"/>
                </a:lnTo>
                <a:lnTo>
                  <a:pt x="272391" y="239760"/>
                </a:lnTo>
                <a:lnTo>
                  <a:pt x="239760" y="272391"/>
                </a:lnTo>
                <a:lnTo>
                  <a:pt x="198382" y="293790"/>
                </a:lnTo>
                <a:lnTo>
                  <a:pt x="150737" y="301474"/>
                </a:lnTo>
                <a:lnTo>
                  <a:pt x="103092" y="293790"/>
                </a:lnTo>
                <a:lnTo>
                  <a:pt x="61713" y="272391"/>
                </a:lnTo>
                <a:lnTo>
                  <a:pt x="29083" y="239760"/>
                </a:lnTo>
                <a:lnTo>
                  <a:pt x="7684" y="198382"/>
                </a:lnTo>
                <a:lnTo>
                  <a:pt x="0" y="150737"/>
                </a:lnTo>
                <a:close/>
              </a:path>
            </a:pathLst>
          </a:custGeom>
          <a:ln w="37684">
            <a:solidFill>
              <a:schemeClr val="tx1"/>
            </a:solidFill>
          </a:ln>
        </p:spPr>
        <p:txBody>
          <a:bodyPr wrap="square" lIns="0" tIns="0" rIns="0" bIns="0" rtlCol="0"/>
          <a:lstStyle/>
          <a:p>
            <a:endParaRPr sz="1191"/>
          </a:p>
        </p:txBody>
      </p:sp>
      <p:sp>
        <p:nvSpPr>
          <p:cNvPr id="55" name="object 55"/>
          <p:cNvSpPr txBox="1"/>
          <p:nvPr/>
        </p:nvSpPr>
        <p:spPr>
          <a:xfrm>
            <a:off x="4662783" y="3092783"/>
            <a:ext cx="122284" cy="249480"/>
          </a:xfrm>
          <a:prstGeom prst="rect">
            <a:avLst/>
          </a:prstGeom>
          <a:ln>
            <a:noFill/>
          </a:ln>
        </p:spPr>
        <p:txBody>
          <a:bodyPr vert="horz" wrap="square" lIns="0" tIns="10085" rIns="0" bIns="0" rtlCol="0">
            <a:spAutoFit/>
          </a:bodyPr>
          <a:lstStyle/>
          <a:p>
            <a:pPr marL="8405">
              <a:spcBef>
                <a:spcPts val="79"/>
              </a:spcBef>
            </a:pPr>
            <a:r>
              <a:rPr sz="1555" b="1" spc="7" dirty="0">
                <a:latin typeface="Corbel"/>
                <a:cs typeface="Corbel"/>
              </a:rPr>
              <a:t>+</a:t>
            </a:r>
            <a:endParaRPr sz="1555">
              <a:latin typeface="Corbel"/>
              <a:cs typeface="Corbel"/>
            </a:endParaRPr>
          </a:p>
        </p:txBody>
      </p:sp>
      <p:sp>
        <p:nvSpPr>
          <p:cNvPr id="56" name="object 56"/>
          <p:cNvSpPr/>
          <p:nvPr/>
        </p:nvSpPr>
        <p:spPr>
          <a:xfrm>
            <a:off x="3381202" y="3188969"/>
            <a:ext cx="199605" cy="199605"/>
          </a:xfrm>
          <a:custGeom>
            <a:avLst/>
            <a:gdLst/>
            <a:ahLst/>
            <a:cxnLst/>
            <a:rect l="l" t="t" r="r" b="b"/>
            <a:pathLst>
              <a:path w="301625" h="301625">
                <a:moveTo>
                  <a:pt x="0" y="150737"/>
                </a:moveTo>
                <a:lnTo>
                  <a:pt x="7684" y="103092"/>
                </a:lnTo>
                <a:lnTo>
                  <a:pt x="29083" y="61713"/>
                </a:lnTo>
                <a:lnTo>
                  <a:pt x="61713" y="29083"/>
                </a:lnTo>
                <a:lnTo>
                  <a:pt x="103092" y="7684"/>
                </a:lnTo>
                <a:lnTo>
                  <a:pt x="150737" y="0"/>
                </a:lnTo>
                <a:lnTo>
                  <a:pt x="198382" y="7684"/>
                </a:lnTo>
                <a:lnTo>
                  <a:pt x="239760" y="29083"/>
                </a:lnTo>
                <a:lnTo>
                  <a:pt x="272391" y="61713"/>
                </a:lnTo>
                <a:lnTo>
                  <a:pt x="293790" y="103092"/>
                </a:lnTo>
                <a:lnTo>
                  <a:pt x="301474" y="150737"/>
                </a:lnTo>
                <a:lnTo>
                  <a:pt x="293790" y="198382"/>
                </a:lnTo>
                <a:lnTo>
                  <a:pt x="272391" y="239760"/>
                </a:lnTo>
                <a:lnTo>
                  <a:pt x="239760" y="272391"/>
                </a:lnTo>
                <a:lnTo>
                  <a:pt x="198382" y="293790"/>
                </a:lnTo>
                <a:lnTo>
                  <a:pt x="150737" y="301474"/>
                </a:lnTo>
                <a:lnTo>
                  <a:pt x="103092" y="293790"/>
                </a:lnTo>
                <a:lnTo>
                  <a:pt x="61713" y="272391"/>
                </a:lnTo>
                <a:lnTo>
                  <a:pt x="29083" y="239760"/>
                </a:lnTo>
                <a:lnTo>
                  <a:pt x="7684" y="198382"/>
                </a:lnTo>
                <a:lnTo>
                  <a:pt x="0" y="150737"/>
                </a:lnTo>
                <a:close/>
              </a:path>
            </a:pathLst>
          </a:custGeom>
          <a:ln w="37684">
            <a:solidFill>
              <a:schemeClr val="tx1"/>
            </a:solidFill>
          </a:ln>
        </p:spPr>
        <p:txBody>
          <a:bodyPr wrap="square" lIns="0" tIns="0" rIns="0" bIns="0" rtlCol="0"/>
          <a:lstStyle/>
          <a:p>
            <a:endParaRPr sz="1191"/>
          </a:p>
        </p:txBody>
      </p:sp>
      <p:sp>
        <p:nvSpPr>
          <p:cNvPr id="57" name="object 57"/>
          <p:cNvSpPr txBox="1"/>
          <p:nvPr/>
        </p:nvSpPr>
        <p:spPr>
          <a:xfrm>
            <a:off x="3422109" y="3142659"/>
            <a:ext cx="122284" cy="249480"/>
          </a:xfrm>
          <a:prstGeom prst="rect">
            <a:avLst/>
          </a:prstGeom>
          <a:ln>
            <a:noFill/>
          </a:ln>
        </p:spPr>
        <p:txBody>
          <a:bodyPr vert="horz" wrap="square" lIns="0" tIns="10085" rIns="0" bIns="0" rtlCol="0">
            <a:spAutoFit/>
          </a:bodyPr>
          <a:lstStyle/>
          <a:p>
            <a:pPr marL="8405">
              <a:spcBef>
                <a:spcPts val="79"/>
              </a:spcBef>
            </a:pPr>
            <a:r>
              <a:rPr sz="1555" b="1" spc="7" dirty="0">
                <a:latin typeface="Corbel"/>
                <a:cs typeface="Corbel"/>
              </a:rPr>
              <a:t>+</a:t>
            </a:r>
            <a:endParaRPr sz="1555">
              <a:latin typeface="Corbel"/>
              <a:cs typeface="Corbel"/>
            </a:endParaRPr>
          </a:p>
        </p:txBody>
      </p:sp>
      <p:sp>
        <p:nvSpPr>
          <p:cNvPr id="58" name="object 58"/>
          <p:cNvSpPr/>
          <p:nvPr/>
        </p:nvSpPr>
        <p:spPr>
          <a:xfrm>
            <a:off x="3571788" y="3287767"/>
            <a:ext cx="130689" cy="1261"/>
          </a:xfrm>
          <a:custGeom>
            <a:avLst/>
            <a:gdLst/>
            <a:ahLst/>
            <a:cxnLst/>
            <a:rect l="l" t="t" r="r" b="b"/>
            <a:pathLst>
              <a:path w="197485" h="1904">
                <a:moveTo>
                  <a:pt x="-14131" y="694"/>
                </a:moveTo>
                <a:lnTo>
                  <a:pt x="211295" y="694"/>
                </a:lnTo>
              </a:path>
            </a:pathLst>
          </a:custGeom>
          <a:ln w="29651">
            <a:solidFill>
              <a:schemeClr val="tx1"/>
            </a:solidFill>
          </a:ln>
        </p:spPr>
        <p:txBody>
          <a:bodyPr wrap="square" lIns="0" tIns="0" rIns="0" bIns="0" rtlCol="0"/>
          <a:lstStyle/>
          <a:p>
            <a:endParaRPr sz="1191"/>
          </a:p>
        </p:txBody>
      </p:sp>
      <p:sp>
        <p:nvSpPr>
          <p:cNvPr id="59" name="object 59"/>
          <p:cNvSpPr/>
          <p:nvPr/>
        </p:nvSpPr>
        <p:spPr>
          <a:xfrm>
            <a:off x="3664660" y="3260368"/>
            <a:ext cx="56310" cy="56310"/>
          </a:xfrm>
          <a:custGeom>
            <a:avLst/>
            <a:gdLst/>
            <a:ahLst/>
            <a:cxnLst/>
            <a:rect l="l" t="t" r="r" b="b"/>
            <a:pathLst>
              <a:path w="85089" h="85089">
                <a:moveTo>
                  <a:pt x="596" y="0"/>
                </a:moveTo>
                <a:lnTo>
                  <a:pt x="0" y="84787"/>
                </a:lnTo>
                <a:lnTo>
                  <a:pt x="85086" y="42992"/>
                </a:lnTo>
                <a:lnTo>
                  <a:pt x="596" y="0"/>
                </a:lnTo>
                <a:close/>
              </a:path>
            </a:pathLst>
          </a:custGeom>
          <a:solidFill>
            <a:srgbClr val="FFFFFF"/>
          </a:solidFill>
          <a:ln>
            <a:solidFill>
              <a:schemeClr val="tx1"/>
            </a:solidFill>
          </a:ln>
        </p:spPr>
        <p:txBody>
          <a:bodyPr wrap="square" lIns="0" tIns="0" rIns="0" bIns="0" rtlCol="0"/>
          <a:lstStyle/>
          <a:p>
            <a:endParaRPr sz="1191"/>
          </a:p>
        </p:txBody>
      </p:sp>
      <p:sp>
        <p:nvSpPr>
          <p:cNvPr id="60" name="object 60"/>
          <p:cNvSpPr/>
          <p:nvPr/>
        </p:nvSpPr>
        <p:spPr>
          <a:xfrm>
            <a:off x="3571788" y="3139114"/>
            <a:ext cx="130689" cy="1261"/>
          </a:xfrm>
          <a:custGeom>
            <a:avLst/>
            <a:gdLst/>
            <a:ahLst/>
            <a:cxnLst/>
            <a:rect l="l" t="t" r="r" b="b"/>
            <a:pathLst>
              <a:path w="197485" h="1904">
                <a:moveTo>
                  <a:pt x="-14131" y="694"/>
                </a:moveTo>
                <a:lnTo>
                  <a:pt x="211295" y="694"/>
                </a:lnTo>
              </a:path>
            </a:pathLst>
          </a:custGeom>
          <a:ln w="29651">
            <a:solidFill>
              <a:schemeClr val="tx1"/>
            </a:solidFill>
          </a:ln>
        </p:spPr>
        <p:txBody>
          <a:bodyPr wrap="square" lIns="0" tIns="0" rIns="0" bIns="0" rtlCol="0"/>
          <a:lstStyle/>
          <a:p>
            <a:endParaRPr sz="1191"/>
          </a:p>
        </p:txBody>
      </p:sp>
      <p:sp>
        <p:nvSpPr>
          <p:cNvPr id="61" name="object 61"/>
          <p:cNvSpPr/>
          <p:nvPr/>
        </p:nvSpPr>
        <p:spPr>
          <a:xfrm>
            <a:off x="3664660" y="3111715"/>
            <a:ext cx="56310" cy="56310"/>
          </a:xfrm>
          <a:custGeom>
            <a:avLst/>
            <a:gdLst/>
            <a:ahLst/>
            <a:cxnLst/>
            <a:rect l="l" t="t" r="r" b="b"/>
            <a:pathLst>
              <a:path w="85089" h="85089">
                <a:moveTo>
                  <a:pt x="596" y="0"/>
                </a:moveTo>
                <a:lnTo>
                  <a:pt x="0" y="84787"/>
                </a:lnTo>
                <a:lnTo>
                  <a:pt x="85086" y="42990"/>
                </a:lnTo>
                <a:lnTo>
                  <a:pt x="596" y="0"/>
                </a:lnTo>
                <a:close/>
              </a:path>
            </a:pathLst>
          </a:custGeom>
          <a:solidFill>
            <a:srgbClr val="FFFFFF"/>
          </a:solidFill>
          <a:ln>
            <a:solidFill>
              <a:schemeClr val="tx1"/>
            </a:solidFill>
          </a:ln>
        </p:spPr>
        <p:txBody>
          <a:bodyPr wrap="square" lIns="0" tIns="0" rIns="0" bIns="0" rtlCol="0"/>
          <a:lstStyle/>
          <a:p>
            <a:endParaRPr sz="1191"/>
          </a:p>
        </p:txBody>
      </p:sp>
      <p:sp>
        <p:nvSpPr>
          <p:cNvPr id="62" name="object 62"/>
          <p:cNvSpPr/>
          <p:nvPr/>
        </p:nvSpPr>
        <p:spPr>
          <a:xfrm>
            <a:off x="2676194" y="2347842"/>
            <a:ext cx="1261" cy="929108"/>
          </a:xfrm>
          <a:custGeom>
            <a:avLst/>
            <a:gdLst/>
            <a:ahLst/>
            <a:cxnLst/>
            <a:rect l="l" t="t" r="r" b="b"/>
            <a:pathLst>
              <a:path w="1905" h="1403985">
                <a:moveTo>
                  <a:pt x="1555" y="0"/>
                </a:moveTo>
                <a:lnTo>
                  <a:pt x="0" y="1403662"/>
                </a:lnTo>
              </a:path>
            </a:pathLst>
          </a:custGeom>
          <a:ln w="28263">
            <a:solidFill>
              <a:schemeClr val="tx1"/>
            </a:solidFill>
          </a:ln>
        </p:spPr>
        <p:txBody>
          <a:bodyPr wrap="square" lIns="0" tIns="0" rIns="0" bIns="0" rtlCol="0"/>
          <a:lstStyle/>
          <a:p>
            <a:endParaRPr sz="1191"/>
          </a:p>
        </p:txBody>
      </p:sp>
      <p:sp>
        <p:nvSpPr>
          <p:cNvPr id="63" name="object 63"/>
          <p:cNvSpPr/>
          <p:nvPr/>
        </p:nvSpPr>
        <p:spPr>
          <a:xfrm>
            <a:off x="2649127" y="2329138"/>
            <a:ext cx="56310" cy="56310"/>
          </a:xfrm>
          <a:custGeom>
            <a:avLst/>
            <a:gdLst/>
            <a:ahLst/>
            <a:cxnLst/>
            <a:rect l="l" t="t" r="r" b="b"/>
            <a:pathLst>
              <a:path w="85089" h="85089">
                <a:moveTo>
                  <a:pt x="42489" y="0"/>
                </a:moveTo>
                <a:lnTo>
                  <a:pt x="0" y="84743"/>
                </a:lnTo>
                <a:lnTo>
                  <a:pt x="84790" y="84837"/>
                </a:lnTo>
                <a:lnTo>
                  <a:pt x="42489" y="0"/>
                </a:lnTo>
                <a:close/>
              </a:path>
            </a:pathLst>
          </a:custGeom>
          <a:solidFill>
            <a:srgbClr val="FFFFFF"/>
          </a:solidFill>
          <a:ln>
            <a:solidFill>
              <a:schemeClr val="tx1"/>
            </a:solidFill>
          </a:ln>
        </p:spPr>
        <p:txBody>
          <a:bodyPr wrap="square" lIns="0" tIns="0" rIns="0" bIns="0" rtlCol="0"/>
          <a:lstStyle/>
          <a:p>
            <a:endParaRPr sz="1191"/>
          </a:p>
        </p:txBody>
      </p:sp>
      <p:sp>
        <p:nvSpPr>
          <p:cNvPr id="64" name="object 64"/>
          <p:cNvSpPr/>
          <p:nvPr/>
        </p:nvSpPr>
        <p:spPr>
          <a:xfrm>
            <a:off x="3026027" y="2156323"/>
            <a:ext cx="429886" cy="1261"/>
          </a:xfrm>
          <a:custGeom>
            <a:avLst/>
            <a:gdLst/>
            <a:ahLst/>
            <a:cxnLst/>
            <a:rect l="l" t="t" r="r" b="b"/>
            <a:pathLst>
              <a:path w="649604" h="1904">
                <a:moveTo>
                  <a:pt x="649599" y="1521"/>
                </a:moveTo>
                <a:lnTo>
                  <a:pt x="0" y="0"/>
                </a:lnTo>
              </a:path>
            </a:pathLst>
          </a:custGeom>
          <a:ln w="28263">
            <a:solidFill>
              <a:schemeClr val="tx1"/>
            </a:solidFill>
          </a:ln>
        </p:spPr>
        <p:txBody>
          <a:bodyPr wrap="square" lIns="0" tIns="0" rIns="0" bIns="0" rtlCol="0"/>
          <a:lstStyle/>
          <a:p>
            <a:endParaRPr sz="1191"/>
          </a:p>
        </p:txBody>
      </p:sp>
      <p:sp>
        <p:nvSpPr>
          <p:cNvPr id="65" name="object 65"/>
          <p:cNvSpPr/>
          <p:nvPr/>
        </p:nvSpPr>
        <p:spPr>
          <a:xfrm>
            <a:off x="3418436" y="2129187"/>
            <a:ext cx="56310" cy="56310"/>
          </a:xfrm>
          <a:custGeom>
            <a:avLst/>
            <a:gdLst/>
            <a:ahLst/>
            <a:cxnLst/>
            <a:rect l="l" t="t" r="r" b="b"/>
            <a:pathLst>
              <a:path w="85089" h="85089">
                <a:moveTo>
                  <a:pt x="199" y="0"/>
                </a:moveTo>
                <a:lnTo>
                  <a:pt x="0" y="84790"/>
                </a:lnTo>
                <a:lnTo>
                  <a:pt x="84889" y="42593"/>
                </a:lnTo>
                <a:lnTo>
                  <a:pt x="199" y="0"/>
                </a:lnTo>
                <a:close/>
              </a:path>
            </a:pathLst>
          </a:custGeom>
          <a:solidFill>
            <a:srgbClr val="FFFFFF"/>
          </a:solidFill>
          <a:ln>
            <a:solidFill>
              <a:schemeClr val="tx1"/>
            </a:solidFill>
          </a:ln>
        </p:spPr>
        <p:txBody>
          <a:bodyPr wrap="square" lIns="0" tIns="0" rIns="0" bIns="0" rtlCol="0"/>
          <a:lstStyle/>
          <a:p>
            <a:endParaRPr sz="1191"/>
          </a:p>
        </p:txBody>
      </p:sp>
      <p:sp>
        <p:nvSpPr>
          <p:cNvPr id="66" name="object 66"/>
          <p:cNvSpPr/>
          <p:nvPr/>
        </p:nvSpPr>
        <p:spPr>
          <a:xfrm>
            <a:off x="4321578" y="1874000"/>
            <a:ext cx="1261" cy="2593181"/>
          </a:xfrm>
          <a:custGeom>
            <a:avLst/>
            <a:gdLst/>
            <a:ahLst/>
            <a:cxnLst/>
            <a:rect l="l" t="t" r="r" b="b"/>
            <a:pathLst>
              <a:path w="1904" h="3918584">
                <a:moveTo>
                  <a:pt x="1570" y="0"/>
                </a:moveTo>
                <a:lnTo>
                  <a:pt x="0" y="3918388"/>
                </a:lnTo>
              </a:path>
            </a:pathLst>
          </a:custGeom>
          <a:ln w="37684">
            <a:solidFill>
              <a:schemeClr val="tx1"/>
            </a:solidFill>
          </a:ln>
        </p:spPr>
        <p:txBody>
          <a:bodyPr wrap="square" lIns="0" tIns="0" rIns="0" bIns="0" rtlCol="0"/>
          <a:lstStyle/>
          <a:p>
            <a:endParaRPr sz="1191"/>
          </a:p>
        </p:txBody>
      </p:sp>
      <p:sp>
        <p:nvSpPr>
          <p:cNvPr id="67" name="object 67"/>
          <p:cNvSpPr txBox="1"/>
          <p:nvPr/>
        </p:nvSpPr>
        <p:spPr>
          <a:xfrm>
            <a:off x="4680256" y="4189314"/>
            <a:ext cx="1681303" cy="249480"/>
          </a:xfrm>
          <a:prstGeom prst="rect">
            <a:avLst/>
          </a:prstGeom>
          <a:ln>
            <a:noFill/>
          </a:ln>
        </p:spPr>
        <p:txBody>
          <a:bodyPr vert="horz" wrap="square" lIns="0" tIns="10085" rIns="0" bIns="0" rtlCol="0">
            <a:spAutoFit/>
          </a:bodyPr>
          <a:lstStyle/>
          <a:p>
            <a:pPr marL="8405">
              <a:spcBef>
                <a:spcPts val="79"/>
              </a:spcBef>
            </a:pPr>
            <a:r>
              <a:rPr sz="1555" spc="3" dirty="0">
                <a:latin typeface="Corbel"/>
                <a:cs typeface="Corbel"/>
              </a:rPr>
              <a:t>48‐bit stream</a:t>
            </a:r>
            <a:r>
              <a:rPr sz="1555" spc="-33" dirty="0">
                <a:latin typeface="Corbel"/>
                <a:cs typeface="Corbel"/>
              </a:rPr>
              <a:t> </a:t>
            </a:r>
            <a:r>
              <a:rPr sz="1555" spc="3" dirty="0">
                <a:latin typeface="Corbel"/>
                <a:cs typeface="Corbel"/>
              </a:rPr>
              <a:t>cipher</a:t>
            </a:r>
            <a:endParaRPr sz="1555">
              <a:latin typeface="Corbel"/>
              <a:cs typeface="Corbel"/>
            </a:endParaRPr>
          </a:p>
        </p:txBody>
      </p:sp>
      <p:sp>
        <p:nvSpPr>
          <p:cNvPr id="68" name="object 68"/>
          <p:cNvSpPr txBox="1"/>
          <p:nvPr/>
        </p:nvSpPr>
        <p:spPr>
          <a:xfrm>
            <a:off x="2227595" y="3636933"/>
            <a:ext cx="1851492" cy="951267"/>
          </a:xfrm>
          <a:prstGeom prst="rect">
            <a:avLst/>
          </a:prstGeom>
          <a:ln>
            <a:noFill/>
          </a:ln>
        </p:spPr>
        <p:txBody>
          <a:bodyPr vert="horz" wrap="square" lIns="0" tIns="116821" rIns="0" bIns="0" rtlCol="0">
            <a:spAutoFit/>
          </a:bodyPr>
          <a:lstStyle/>
          <a:p>
            <a:pPr marR="361829" algn="r">
              <a:spcBef>
                <a:spcPts val="920"/>
              </a:spcBef>
            </a:pPr>
            <a:r>
              <a:rPr sz="1555" spc="7" dirty="0">
                <a:latin typeface="Corbel"/>
                <a:cs typeface="Corbel"/>
              </a:rPr>
              <a:t>ID</a:t>
            </a:r>
            <a:endParaRPr sz="1555">
              <a:latin typeface="Corbel"/>
              <a:cs typeface="Corbel"/>
            </a:endParaRPr>
          </a:p>
          <a:p>
            <a:pPr marL="8405">
              <a:spcBef>
                <a:spcPts val="860"/>
              </a:spcBef>
            </a:pPr>
            <a:r>
              <a:rPr sz="1555" spc="7" dirty="0">
                <a:latin typeface="Corbel"/>
                <a:cs typeface="Corbel"/>
              </a:rPr>
              <a:t>Mutual</a:t>
            </a:r>
            <a:r>
              <a:rPr sz="1555" spc="-43" dirty="0">
                <a:latin typeface="Corbel"/>
                <a:cs typeface="Corbel"/>
              </a:rPr>
              <a:t> </a:t>
            </a:r>
            <a:r>
              <a:rPr sz="1555" spc="7" dirty="0">
                <a:latin typeface="Corbel"/>
                <a:cs typeface="Corbel"/>
              </a:rPr>
              <a:t>authentication</a:t>
            </a:r>
            <a:endParaRPr sz="1555">
              <a:latin typeface="Corbel"/>
              <a:cs typeface="Corbel"/>
            </a:endParaRPr>
          </a:p>
          <a:p>
            <a:pPr marL="689199">
              <a:spcBef>
                <a:spcPts val="30"/>
              </a:spcBef>
            </a:pPr>
            <a:r>
              <a:rPr sz="1555" spc="7" dirty="0">
                <a:latin typeface="Corbel"/>
                <a:cs typeface="Corbel"/>
              </a:rPr>
              <a:t>protocol</a:t>
            </a:r>
            <a:endParaRPr sz="1555">
              <a:latin typeface="Corbel"/>
              <a:cs typeface="Corbel"/>
            </a:endParaRPr>
          </a:p>
        </p:txBody>
      </p:sp>
      <p:sp>
        <p:nvSpPr>
          <p:cNvPr id="69" name="矩形 68">
            <a:extLst>
              <a:ext uri="{FF2B5EF4-FFF2-40B4-BE49-F238E27FC236}">
                <a16:creationId xmlns:a16="http://schemas.microsoft.com/office/drawing/2014/main" id="{6E238D9F-558D-415A-882C-CCE61BD697C5}"/>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Cryptography is everywhere</a:t>
            </a:r>
          </a:p>
        </p:txBody>
      </p:sp>
      <p:sp>
        <p:nvSpPr>
          <p:cNvPr id="3" name="Content Placeholder 2"/>
          <p:cNvSpPr>
            <a:spLocks noGrp="1"/>
          </p:cNvSpPr>
          <p:nvPr>
            <p:ph idx="1"/>
          </p:nvPr>
        </p:nvSpPr>
        <p:spPr>
          <a:xfrm>
            <a:off x="457200" y="1047750"/>
            <a:ext cx="8534400" cy="4095750"/>
          </a:xfrm>
        </p:spPr>
        <p:txBody>
          <a:bodyPr>
            <a:normAutofit lnSpcReduction="10000"/>
          </a:bodyPr>
          <a:lstStyle/>
          <a:p>
            <a:pPr marL="0" indent="0">
              <a:buNone/>
            </a:pPr>
            <a:r>
              <a:rPr lang="en-US" b="1" dirty="0"/>
              <a:t>Secure communication</a:t>
            </a:r>
            <a:r>
              <a:rPr lang="en-US" dirty="0"/>
              <a:t>:</a:t>
            </a:r>
          </a:p>
          <a:p>
            <a:pPr lvl="1"/>
            <a:r>
              <a:rPr lang="en-US" sz="2000" dirty="0"/>
              <a:t>web traffic:    HTTPS  </a:t>
            </a:r>
            <a:r>
              <a:rPr lang="en-US" sz="2000" dirty="0">
                <a:solidFill>
                  <a:srgbClr val="FF0000"/>
                </a:solidFill>
              </a:rPr>
              <a:t>SSL</a:t>
            </a:r>
          </a:p>
          <a:p>
            <a:pPr lvl="1"/>
            <a:r>
              <a:rPr lang="en-US" sz="2000" dirty="0"/>
              <a:t>wireless traffic:    </a:t>
            </a:r>
            <a:r>
              <a:rPr lang="en-US" sz="2000" dirty="0">
                <a:solidFill>
                  <a:srgbClr val="FF0000"/>
                </a:solidFill>
              </a:rPr>
              <a:t>802.11i WPA2 </a:t>
            </a:r>
            <a:r>
              <a:rPr lang="en-US" sz="1600" dirty="0">
                <a:solidFill>
                  <a:srgbClr val="FF0000"/>
                </a:solidFill>
              </a:rPr>
              <a:t>(and WEP)</a:t>
            </a:r>
            <a:r>
              <a:rPr lang="zh-TW" altLang="en-US" sz="1600" dirty="0">
                <a:solidFill>
                  <a:srgbClr val="FF0000"/>
                </a:solidFill>
              </a:rPr>
              <a:t>  </a:t>
            </a:r>
            <a:r>
              <a:rPr lang="en-US" altLang="zh-TW" sz="1600" dirty="0">
                <a:latin typeface="Arial" panose="020B0604020202020204" pitchFamily="34" charset="0"/>
                <a:cs typeface="Arial" panose="020B0604020202020204" pitchFamily="34" charset="0"/>
              </a:rPr>
              <a:t>WPA3</a:t>
            </a:r>
            <a:r>
              <a:rPr lang="en-US" sz="2000" dirty="0">
                <a:solidFill>
                  <a:srgbClr val="FF0000"/>
                </a:solidFill>
              </a:rPr>
              <a:t>,   GSM,   Bluetooth</a:t>
            </a:r>
          </a:p>
          <a:p>
            <a:pPr lvl="1"/>
            <a:r>
              <a:rPr lang="en-US" sz="2000" dirty="0"/>
              <a:t>IPsec </a:t>
            </a:r>
          </a:p>
          <a:p>
            <a:pPr marL="0" indent="0">
              <a:spcBef>
                <a:spcPts val="2376"/>
              </a:spcBef>
              <a:buNone/>
            </a:pPr>
            <a:r>
              <a:rPr lang="en-US" b="1" dirty="0"/>
              <a:t>Encrypting files on disk (Data at Rest)</a:t>
            </a:r>
            <a:r>
              <a:rPr lang="en-US" dirty="0"/>
              <a:t>:    EFS,  TrueCrypt</a:t>
            </a:r>
          </a:p>
          <a:p>
            <a:pPr marL="0" indent="0">
              <a:spcBef>
                <a:spcPts val="2376"/>
              </a:spcBef>
              <a:buNone/>
            </a:pPr>
            <a:r>
              <a:rPr lang="en-US" b="1" dirty="0"/>
              <a:t>Content protection  </a:t>
            </a:r>
            <a:r>
              <a:rPr lang="en-US" dirty="0"/>
              <a:t>(e.g. DVD, Blu-ray):    </a:t>
            </a:r>
            <a:r>
              <a:rPr lang="en-US" dirty="0">
                <a:solidFill>
                  <a:srgbClr val="FF0000"/>
                </a:solidFill>
              </a:rPr>
              <a:t>CSS</a:t>
            </a:r>
            <a:r>
              <a:rPr lang="en-US" dirty="0"/>
              <a:t>,  AACS  </a:t>
            </a:r>
          </a:p>
          <a:p>
            <a:pPr marL="0" indent="0">
              <a:spcBef>
                <a:spcPts val="2376"/>
              </a:spcBef>
              <a:buNone/>
            </a:pPr>
            <a:r>
              <a:rPr lang="en-US" b="1" dirty="0"/>
              <a:t>User authentication</a:t>
            </a:r>
          </a:p>
          <a:p>
            <a:pPr marL="0" indent="0">
              <a:spcBef>
                <a:spcPts val="2376"/>
              </a:spcBef>
              <a:buNone/>
            </a:pPr>
            <a:r>
              <a:rPr lang="en-US" dirty="0"/>
              <a:t>…   and much much more</a:t>
            </a:r>
          </a:p>
          <a:p>
            <a:endParaRPr lang="en-US" dirty="0"/>
          </a:p>
        </p:txBody>
      </p:sp>
    </p:spTree>
    <p:extLst>
      <p:ext uri="{BB962C8B-B14F-4D97-AF65-F5344CB8AC3E}">
        <p14:creationId xmlns:p14="http://schemas.microsoft.com/office/powerpoint/2010/main" val="917434989"/>
      </p:ext>
    </p:extLst>
  </p:cSld>
  <p:clrMapOvr>
    <a:masterClrMapping/>
  </p:clrMapOvr>
  <mc:AlternateContent xmlns:mc="http://schemas.openxmlformats.org/markup-compatibility/2006" xmlns:p14="http://schemas.microsoft.com/office/powerpoint/2010/main">
    <mc:Choice Requires="p14">
      <p:transition spd="slow" p14:dur="2000" advTm="269152"/>
    </mc:Choice>
    <mc:Fallback xmlns="">
      <p:transition spd="slow" advTm="26915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FA4EF5-0430-498E-881A-FAF459830FCC}"/>
              </a:ext>
            </a:extLst>
          </p:cNvPr>
          <p:cNvSpPr>
            <a:spLocks noGrp="1"/>
          </p:cNvSpPr>
          <p:nvPr>
            <p:ph type="title"/>
          </p:nvPr>
        </p:nvSpPr>
        <p:spPr/>
        <p:txBody>
          <a:bodyPr>
            <a:noAutofit/>
          </a:bodyPr>
          <a:lstStyle/>
          <a:p>
            <a:r>
              <a:rPr lang="en-US" altLang="zh-TW" sz="2800" dirty="0">
                <a:latin typeface="Arial" panose="020B0604020202020204" pitchFamily="34" charset="0"/>
                <a:cs typeface="Arial" panose="020B0604020202020204" pitchFamily="34" charset="0"/>
              </a:rPr>
              <a:t>NSA Suite A Cryptography: </a:t>
            </a:r>
            <a:br>
              <a:rPr lang="en-US" altLang="zh-TW" sz="2800" dirty="0">
                <a:latin typeface="Arial" panose="020B0604020202020204" pitchFamily="34" charset="0"/>
                <a:cs typeface="Arial" panose="020B0604020202020204" pitchFamily="34" charset="0"/>
              </a:rPr>
            </a:br>
            <a:r>
              <a:rPr lang="en-US" altLang="zh-TW" sz="2800" dirty="0">
                <a:latin typeface="Arial" panose="020B0604020202020204" pitchFamily="34" charset="0"/>
                <a:cs typeface="Arial" panose="020B0604020202020204" pitchFamily="34" charset="0"/>
              </a:rPr>
              <a:t>Security through obscurity?</a:t>
            </a:r>
            <a:endParaRPr lang="zh-TW" altLang="en-US" sz="2800" dirty="0">
              <a:latin typeface="Arial" panose="020B0604020202020204" pitchFamily="34" charset="0"/>
              <a:cs typeface="Arial" panose="020B0604020202020204" pitchFamily="34" charset="0"/>
            </a:endParaRPr>
          </a:p>
        </p:txBody>
      </p:sp>
      <p:sp>
        <p:nvSpPr>
          <p:cNvPr id="3" name="內容版面配置區 2">
            <a:extLst>
              <a:ext uri="{FF2B5EF4-FFF2-40B4-BE49-F238E27FC236}">
                <a16:creationId xmlns:a16="http://schemas.microsoft.com/office/drawing/2014/main" id="{A9D614E1-ABC8-49EE-B3BD-A019525F333B}"/>
              </a:ext>
            </a:extLst>
          </p:cNvPr>
          <p:cNvSpPr>
            <a:spLocks noGrp="1"/>
          </p:cNvSpPr>
          <p:nvPr>
            <p:ph idx="1"/>
          </p:nvPr>
        </p:nvSpPr>
        <p:spPr>
          <a:xfrm>
            <a:off x="457200" y="1047750"/>
            <a:ext cx="8229600" cy="4095750"/>
          </a:xfrm>
        </p:spPr>
        <p:txBody>
          <a:bodyPr>
            <a:normAutofit fontScale="70000" lnSpcReduction="20000"/>
          </a:bodyPr>
          <a:lstStyle/>
          <a:p>
            <a:r>
              <a:rPr lang="en-US" altLang="zh-TW" dirty="0"/>
              <a:t>I don't believe in security by obscurity in general, but in case of crypto it's actually worse, because it violates </a:t>
            </a:r>
            <a:r>
              <a:rPr lang="en-US" altLang="zh-TW" dirty="0" err="1">
                <a:solidFill>
                  <a:srgbClr val="FF0000"/>
                </a:solidFill>
              </a:rPr>
              <a:t>Kerckhoffs</a:t>
            </a:r>
            <a:r>
              <a:rPr lang="en-US" altLang="zh-TW" dirty="0">
                <a:solidFill>
                  <a:srgbClr val="FF0000"/>
                </a:solidFill>
              </a:rPr>
              <a:t> Principle</a:t>
            </a:r>
          </a:p>
          <a:p>
            <a:endParaRPr lang="en-US" altLang="zh-TW" dirty="0"/>
          </a:p>
          <a:p>
            <a:r>
              <a:rPr lang="en-US" altLang="zh-TW" dirty="0"/>
              <a:t>So is it better? Maybe. Is it different? Sure. Is it necessary to hide the </a:t>
            </a:r>
            <a:r>
              <a:rPr lang="en-US" altLang="zh-TW" dirty="0" err="1"/>
              <a:t>algos</a:t>
            </a:r>
            <a:r>
              <a:rPr lang="en-US" altLang="zh-TW" dirty="0"/>
              <a:t>? If your crypto was good to begin with, you would not need to hide the algorithms, just the keys.</a:t>
            </a:r>
          </a:p>
          <a:p>
            <a:endParaRPr lang="en-US" altLang="zh-TW" dirty="0"/>
          </a:p>
          <a:p>
            <a:r>
              <a:rPr lang="en-US" altLang="zh-TW" dirty="0"/>
              <a:t>On the other hand, you have the 'many eyeballs make all bugs shallow' idea. However, in case of crypto, there are not too many (well educated) eyeballs to actually point out bugs in crypto algos. </a:t>
            </a:r>
          </a:p>
          <a:p>
            <a:r>
              <a:rPr lang="en-US" altLang="zh-TW" dirty="0"/>
              <a:t>So one possible explanation for the hiding would be that the NSA makes the bet that there is a higher chance of another (not friendly) nation state having more and/or better eyeballs, as opposed to the benefits of potential improvement coming from opening algos to the community. Or maybe it's not the probabilities of bug-finding, but the impact that finding a vulnerability would have on the information they use their Suite A to protect. Either way, we will not know, because they will Never Say Anything ;)</a:t>
            </a:r>
            <a:endParaRPr lang="zh-TW" altLang="en-US" dirty="0"/>
          </a:p>
        </p:txBody>
      </p:sp>
      <p:sp>
        <p:nvSpPr>
          <p:cNvPr id="4" name="矩形 3">
            <a:extLst>
              <a:ext uri="{FF2B5EF4-FFF2-40B4-BE49-F238E27FC236}">
                <a16:creationId xmlns:a16="http://schemas.microsoft.com/office/drawing/2014/main" id="{159DA185-35BB-44BE-8847-E6D10AFA3A2F}"/>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69982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t>Use Cases</a:t>
            </a:r>
          </a:p>
        </p:txBody>
      </p:sp>
      <p:sp>
        <p:nvSpPr>
          <p:cNvPr id="9219" name="Content Placeholder 2"/>
          <p:cNvSpPr>
            <a:spLocks noGrp="1"/>
          </p:cNvSpPr>
          <p:nvPr>
            <p:ph idx="1"/>
          </p:nvPr>
        </p:nvSpPr>
        <p:spPr>
          <a:xfrm>
            <a:off x="304800" y="952500"/>
            <a:ext cx="8686800" cy="4057650"/>
          </a:xfrm>
        </p:spPr>
        <p:txBody>
          <a:bodyPr>
            <a:normAutofit/>
          </a:bodyPr>
          <a:lstStyle/>
          <a:p>
            <a:pPr marL="0" indent="0" eaLnBrk="1" hangingPunct="1">
              <a:buNone/>
            </a:pPr>
            <a:r>
              <a:rPr lang="en-US" b="1" dirty="0"/>
              <a:t>Single use key</a:t>
            </a:r>
            <a:r>
              <a:rPr lang="en-US" dirty="0"/>
              <a:t>:</a:t>
            </a:r>
            <a:r>
              <a:rPr lang="en-US" sz="2000" b="0" dirty="0"/>
              <a:t>    (one time key)</a:t>
            </a:r>
            <a:endParaRPr lang="en-US" b="0" dirty="0"/>
          </a:p>
          <a:p>
            <a:pPr lvl="1" eaLnBrk="1" hangingPunct="1">
              <a:buFont typeface="Arial" charset="0"/>
              <a:buChar char="•"/>
            </a:pPr>
            <a:r>
              <a:rPr lang="en-US" dirty="0"/>
              <a:t>Key is only used to encrypt one message</a:t>
            </a:r>
          </a:p>
          <a:p>
            <a:pPr lvl="2" indent="0" eaLnBrk="1" hangingPunct="1">
              <a:buFontTx/>
              <a:buChar char="•"/>
            </a:pPr>
            <a:r>
              <a:rPr lang="en-US" dirty="0"/>
              <a:t>    </a:t>
            </a:r>
            <a:r>
              <a:rPr lang="en-US" b="0" dirty="0"/>
              <a:t>encrypted email:     new key generated for every email</a:t>
            </a:r>
          </a:p>
          <a:p>
            <a:pPr marL="0" indent="0">
              <a:spcBef>
                <a:spcPts val="4800"/>
              </a:spcBef>
              <a:buNone/>
            </a:pPr>
            <a:r>
              <a:rPr lang="en-US" b="1" dirty="0"/>
              <a:t>Multi use key</a:t>
            </a:r>
            <a:r>
              <a:rPr lang="en-US" dirty="0"/>
              <a:t>:   </a:t>
            </a:r>
            <a:r>
              <a:rPr lang="en-US" sz="2000" dirty="0"/>
              <a:t>(many time key)</a:t>
            </a:r>
          </a:p>
          <a:p>
            <a:pPr lvl="1" eaLnBrk="1" hangingPunct="1">
              <a:buFont typeface="Arial" charset="0"/>
              <a:buChar char="•"/>
            </a:pPr>
            <a:r>
              <a:rPr lang="en-US" dirty="0"/>
              <a:t>Key used to encrypt multiple messages</a:t>
            </a:r>
          </a:p>
          <a:p>
            <a:pPr lvl="2" indent="0" eaLnBrk="1" hangingPunct="1">
              <a:buFontTx/>
              <a:buChar char="•"/>
            </a:pPr>
            <a:r>
              <a:rPr lang="en-US" dirty="0"/>
              <a:t>   </a:t>
            </a:r>
            <a:r>
              <a:rPr lang="en-US" dirty="0">
                <a:solidFill>
                  <a:srgbClr val="FF0000"/>
                </a:solidFill>
              </a:rPr>
              <a:t>encrypted files</a:t>
            </a:r>
            <a:r>
              <a:rPr lang="en-US" b="0" dirty="0">
                <a:solidFill>
                  <a:srgbClr val="FF0000"/>
                </a:solidFill>
              </a:rPr>
              <a:t>:    same key used to encrypt many files</a:t>
            </a:r>
            <a:endParaRPr lang="en-US" dirty="0">
              <a:solidFill>
                <a:srgbClr val="FF0000"/>
              </a:solidFill>
            </a:endParaRPr>
          </a:p>
          <a:p>
            <a:pPr lvl="1" eaLnBrk="1" hangingPunct="1">
              <a:spcBef>
                <a:spcPts val="1176"/>
              </a:spcBef>
              <a:buFont typeface="Arial" charset="0"/>
              <a:buChar char="•"/>
            </a:pPr>
            <a:r>
              <a:rPr lang="en-US" dirty="0">
                <a:solidFill>
                  <a:srgbClr val="FF0000"/>
                </a:solidFill>
              </a:rPr>
              <a:t>Need more machinery than for one-time key</a:t>
            </a:r>
          </a:p>
          <a:p>
            <a:pPr indent="0">
              <a:buFontTx/>
              <a:buChar char="•"/>
            </a:pPr>
            <a:endParaRPr lang="en-US" b="0" dirty="0"/>
          </a:p>
        </p:txBody>
      </p:sp>
    </p:spTree>
    <p:extLst>
      <p:ext uri="{BB962C8B-B14F-4D97-AF65-F5344CB8AC3E}">
        <p14:creationId xmlns:p14="http://schemas.microsoft.com/office/powerpoint/2010/main" val="2741419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en-US" dirty="0"/>
              <a:t>Things to remember</a:t>
            </a:r>
          </a:p>
        </p:txBody>
      </p:sp>
      <p:sp>
        <p:nvSpPr>
          <p:cNvPr id="4101" name="Rectangle 3"/>
          <p:cNvSpPr>
            <a:spLocks noGrp="1" noChangeArrowheads="1"/>
          </p:cNvSpPr>
          <p:nvPr>
            <p:ph type="body" idx="1"/>
          </p:nvPr>
        </p:nvSpPr>
        <p:spPr>
          <a:xfrm>
            <a:off x="533400" y="933450"/>
            <a:ext cx="8153400" cy="4000500"/>
          </a:xfrm>
        </p:spPr>
        <p:txBody>
          <a:bodyPr>
            <a:normAutofit/>
          </a:bodyPr>
          <a:lstStyle/>
          <a:p>
            <a:pPr marL="0" indent="0" eaLnBrk="1" hangingPunct="1">
              <a:buNone/>
            </a:pPr>
            <a:r>
              <a:rPr lang="en-US" dirty="0"/>
              <a:t>Cryptography is:</a:t>
            </a:r>
          </a:p>
          <a:p>
            <a:pPr lvl="1" eaLnBrk="1" hangingPunct="1"/>
            <a:r>
              <a:rPr lang="en-US" dirty="0"/>
              <a:t>A tremendous tool</a:t>
            </a:r>
          </a:p>
          <a:p>
            <a:pPr lvl="1" eaLnBrk="1" hangingPunct="1"/>
            <a:r>
              <a:rPr lang="en-US" dirty="0"/>
              <a:t>The basis for many security mechanisms</a:t>
            </a:r>
          </a:p>
          <a:p>
            <a:pPr marL="0" indent="0" eaLnBrk="1" hangingPunct="1">
              <a:spcBef>
                <a:spcPct val="80000"/>
              </a:spcBef>
              <a:buNone/>
            </a:pPr>
            <a:r>
              <a:rPr lang="en-US" dirty="0"/>
              <a:t>Cryptography is not:</a:t>
            </a:r>
          </a:p>
          <a:p>
            <a:pPr lvl="1" eaLnBrk="1" hangingPunct="1"/>
            <a:r>
              <a:rPr lang="en-US" dirty="0">
                <a:solidFill>
                  <a:srgbClr val="FF0000"/>
                </a:solidFill>
              </a:rPr>
              <a:t>The solution to all security problems</a:t>
            </a:r>
          </a:p>
          <a:p>
            <a:pPr lvl="1" eaLnBrk="1" hangingPunct="1"/>
            <a:r>
              <a:rPr lang="en-US" dirty="0">
                <a:solidFill>
                  <a:srgbClr val="FF0000"/>
                </a:solidFill>
              </a:rPr>
              <a:t>Reliable unless implemented and used properly</a:t>
            </a:r>
          </a:p>
          <a:p>
            <a:pPr lvl="1" eaLnBrk="1" hangingPunct="1"/>
            <a:r>
              <a:rPr lang="en-US" dirty="0">
                <a:solidFill>
                  <a:srgbClr val="FF0000"/>
                </a:solidFill>
              </a:rPr>
              <a:t>Something you should try to invent yourself</a:t>
            </a:r>
          </a:p>
          <a:p>
            <a:pPr lvl="2" indent="0" eaLnBrk="1" hangingPunct="1">
              <a:buFontTx/>
              <a:buChar char="•"/>
            </a:pPr>
            <a:r>
              <a:rPr lang="en-US" sz="2000" dirty="0"/>
              <a:t>  many many examples of broken ad-hoc designs</a:t>
            </a:r>
          </a:p>
        </p:txBody>
      </p:sp>
    </p:spTree>
    <p:extLst>
      <p:ext uri="{BB962C8B-B14F-4D97-AF65-F5344CB8AC3E}">
        <p14:creationId xmlns:p14="http://schemas.microsoft.com/office/powerpoint/2010/main" val="1117644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End of Segment</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2618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097863" y="9715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chemeClr val="tx1">
                    <a:lumMod val="75000"/>
                    <a:lumOff val="25000"/>
                  </a:schemeClr>
                </a:solidFill>
              </a:rPr>
              <a:t>Introduction</a:t>
            </a:r>
          </a:p>
        </p:txBody>
      </p:sp>
      <p:cxnSp>
        <p:nvCxnSpPr>
          <p:cNvPr id="6" name="Straight Connector 5"/>
          <p:cNvCxnSpPr/>
          <p:nvPr/>
        </p:nvCxnSpPr>
        <p:spPr>
          <a:xfrm>
            <a:off x="4224865" y="2190750"/>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3657600" y="2535772"/>
            <a:ext cx="5257800" cy="1905000"/>
          </a:xfrm>
        </p:spPr>
        <p:txBody>
          <a:bodyPr anchor="t">
            <a:noAutofit/>
          </a:bodyPr>
          <a:lstStyle/>
          <a:p>
            <a:pPr algn="l"/>
            <a:r>
              <a:rPr lang="en-US" sz="4000" dirty="0">
                <a:solidFill>
                  <a:schemeClr val="tx1">
                    <a:lumMod val="75000"/>
                    <a:lumOff val="25000"/>
                  </a:schemeClr>
                </a:solidFill>
              </a:rPr>
              <a:t>What is cryptography?</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00280" y="543240"/>
              <a:ext cx="360" cy="360"/>
            </p14:xfrm>
          </p:contentPart>
        </mc:Choice>
        <mc:Fallback xmlns="">
          <p:pic>
            <p:nvPicPr>
              <p:cNvPr id="2" name="Ink 1"/>
              <p:cNvPicPr/>
              <p:nvPr/>
            </p:nvPicPr>
            <p:blipFill>
              <a:blip r:embed="rId5" cstate="print"/>
              <a:stretch>
                <a:fillRect/>
              </a:stretch>
            </p:blipFill>
            <p:spPr>
              <a:xfrm>
                <a:off x="1690920" y="533880"/>
                <a:ext cx="19080" cy="19080"/>
              </a:xfrm>
              <a:prstGeom prst="rect">
                <a:avLst/>
              </a:prstGeom>
            </p:spPr>
          </p:pic>
        </mc:Fallback>
      </mc:AlternateContent>
      <p:sp>
        <p:nvSpPr>
          <p:cNvPr id="9" name="Rectangle 8"/>
          <p:cNvSpPr/>
          <p:nvPr/>
        </p:nvSpPr>
        <p:spPr>
          <a:xfrm>
            <a:off x="0" y="0"/>
            <a:ext cx="9144000" cy="66675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dist"/>
            <a:r>
              <a:rPr lang="en-US" sz="2000" dirty="0"/>
              <a:t>Online Cryptography Course                                      Dan Boneh</a:t>
            </a:r>
          </a:p>
        </p:txBody>
      </p:sp>
      <p:pic>
        <p:nvPicPr>
          <p:cNvPr id="8" name="Picture 7" descr="log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895350"/>
            <a:ext cx="3153410" cy="3638550"/>
          </a:xfrm>
          <a:prstGeom prst="rect">
            <a:avLst/>
          </a:prstGeom>
        </p:spPr>
      </p:pic>
    </p:spTree>
    <p:extLst>
      <p:ext uri="{BB962C8B-B14F-4D97-AF65-F5344CB8AC3E}">
        <p14:creationId xmlns:p14="http://schemas.microsoft.com/office/powerpoint/2010/main" val="797568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
            <a:ext cx="8229600" cy="857250"/>
          </a:xfrm>
        </p:spPr>
        <p:txBody>
          <a:bodyPr/>
          <a:lstStyle/>
          <a:p>
            <a:pPr algn="l"/>
            <a:r>
              <a:rPr lang="en-US" dirty="0"/>
              <a:t>Crypto core</a:t>
            </a:r>
          </a:p>
        </p:txBody>
      </p:sp>
      <p:sp>
        <p:nvSpPr>
          <p:cNvPr id="3" name="Content Placeholder 2"/>
          <p:cNvSpPr>
            <a:spLocks noGrp="1"/>
          </p:cNvSpPr>
          <p:nvPr>
            <p:ph idx="1"/>
          </p:nvPr>
        </p:nvSpPr>
        <p:spPr>
          <a:xfrm>
            <a:off x="228600" y="1219200"/>
            <a:ext cx="8915400" cy="3105150"/>
          </a:xfrm>
        </p:spPr>
        <p:txBody>
          <a:bodyPr/>
          <a:lstStyle/>
          <a:p>
            <a:pPr marL="0" indent="0">
              <a:buNone/>
            </a:pPr>
            <a:r>
              <a:rPr lang="en-US" dirty="0"/>
              <a:t>Secret key establishment:</a:t>
            </a:r>
          </a:p>
          <a:p>
            <a:pPr marL="0" indent="0">
              <a:buNone/>
            </a:pPr>
            <a:r>
              <a:rPr lang="zh-TW" altLang="en-US" sz="2000" dirty="0">
                <a:latin typeface="微軟正黑體" panose="020B0604030504040204" pitchFamily="34" charset="-120"/>
                <a:ea typeface="微軟正黑體" panose="020B0604030504040204" pitchFamily="34" charset="-120"/>
              </a:rPr>
              <a:t>安全的密鑰建立</a:t>
            </a:r>
            <a:endParaRPr lang="en-US" sz="2000" dirty="0">
              <a:latin typeface="微軟正黑體" panose="020B0604030504040204" pitchFamily="34" charset="-120"/>
              <a:ea typeface="微軟正黑體" panose="020B0604030504040204" pitchFamily="34" charset="-120"/>
            </a:endParaRPr>
          </a:p>
          <a:p>
            <a:pPr marL="0" indent="0">
              <a:buNone/>
            </a:pPr>
            <a:endParaRPr lang="en-US" dirty="0"/>
          </a:p>
          <a:p>
            <a:pPr marL="0" indent="0">
              <a:buNone/>
            </a:pPr>
            <a:endParaRPr lang="en-US" dirty="0"/>
          </a:p>
          <a:p>
            <a:pPr marL="0" indent="0">
              <a:buNone/>
            </a:pPr>
            <a:endParaRPr lang="en-US" dirty="0"/>
          </a:p>
          <a:p>
            <a:pPr marL="0" indent="0">
              <a:buNone/>
            </a:pPr>
            <a:r>
              <a:rPr lang="en-US" dirty="0"/>
              <a:t>Secure communication:</a:t>
            </a:r>
          </a:p>
        </p:txBody>
      </p:sp>
      <p:cxnSp>
        <p:nvCxnSpPr>
          <p:cNvPr id="9" name="Straight Arrow Connector 8"/>
          <p:cNvCxnSpPr/>
          <p:nvPr/>
        </p:nvCxnSpPr>
        <p:spPr>
          <a:xfrm flipH="1">
            <a:off x="5562600" y="1657350"/>
            <a:ext cx="1600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562600" y="1428750"/>
            <a:ext cx="1600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638800" y="1885950"/>
            <a:ext cx="1600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5181600" y="2038350"/>
            <a:ext cx="1524000" cy="597932"/>
            <a:chOff x="5181600" y="2038350"/>
            <a:chExt cx="1524000" cy="597932"/>
          </a:xfrm>
        </p:grpSpPr>
        <p:sp>
          <p:nvSpPr>
            <p:cNvPr id="12" name="TextBox 11"/>
            <p:cNvSpPr txBox="1"/>
            <p:nvPr/>
          </p:nvSpPr>
          <p:spPr>
            <a:xfrm>
              <a:off x="5181600" y="2266950"/>
              <a:ext cx="1270976" cy="369332"/>
            </a:xfrm>
            <a:prstGeom prst="rect">
              <a:avLst/>
            </a:prstGeom>
            <a:noFill/>
            <a:ln w="38100" cmpd="sng">
              <a:solidFill>
                <a:srgbClr val="FF0000"/>
              </a:solidFill>
            </a:ln>
          </p:spPr>
          <p:txBody>
            <a:bodyPr wrap="none" rtlCol="0">
              <a:spAutoFit/>
            </a:bodyPr>
            <a:lstStyle/>
            <a:p>
              <a:r>
                <a:rPr lang="en-US" dirty="0"/>
                <a:t>attacker???</a:t>
              </a:r>
            </a:p>
          </p:txBody>
        </p:sp>
        <p:cxnSp>
          <p:nvCxnSpPr>
            <p:cNvPr id="14" name="Elbow Connector 13"/>
            <p:cNvCxnSpPr>
              <a:stCxn id="12" idx="3"/>
            </p:cNvCxnSpPr>
            <p:nvPr/>
          </p:nvCxnSpPr>
          <p:spPr>
            <a:xfrm flipV="1">
              <a:off x="6452576" y="2038350"/>
              <a:ext cx="253024" cy="413266"/>
            </a:xfrm>
            <a:prstGeom prst="bentConnector2">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3"/>
          <a:stretch>
            <a:fillRect/>
          </a:stretch>
        </p:blipFill>
        <p:spPr>
          <a:xfrm flipH="1">
            <a:off x="7391400" y="3269218"/>
            <a:ext cx="1295400" cy="1308485"/>
          </a:xfrm>
          <a:prstGeom prst="rect">
            <a:avLst/>
          </a:prstGeom>
        </p:spPr>
      </p:pic>
      <p:pic>
        <p:nvPicPr>
          <p:cNvPr id="17" name="Picture 16"/>
          <p:cNvPicPr>
            <a:picLocks noChangeAspect="1"/>
          </p:cNvPicPr>
          <p:nvPr/>
        </p:nvPicPr>
        <p:blipFill>
          <a:blip r:embed="rId4"/>
          <a:stretch>
            <a:fillRect/>
          </a:stretch>
        </p:blipFill>
        <p:spPr>
          <a:xfrm flipH="1">
            <a:off x="3886200" y="3421618"/>
            <a:ext cx="1076739" cy="990600"/>
          </a:xfrm>
          <a:prstGeom prst="rect">
            <a:avLst/>
          </a:prstGeom>
        </p:spPr>
      </p:pic>
      <p:sp>
        <p:nvSpPr>
          <p:cNvPr id="25" name="TextBox 24"/>
          <p:cNvSpPr txBox="1"/>
          <p:nvPr/>
        </p:nvSpPr>
        <p:spPr>
          <a:xfrm>
            <a:off x="4322470" y="3409950"/>
            <a:ext cx="325730" cy="461665"/>
          </a:xfrm>
          <a:prstGeom prst="rect">
            <a:avLst/>
          </a:prstGeom>
          <a:noFill/>
        </p:spPr>
        <p:txBody>
          <a:bodyPr wrap="none" rtlCol="0">
            <a:spAutoFit/>
          </a:bodyPr>
          <a:lstStyle/>
          <a:p>
            <a:r>
              <a:rPr lang="en-US" sz="2400" dirty="0"/>
              <a:t>k</a:t>
            </a:r>
          </a:p>
        </p:txBody>
      </p:sp>
      <p:sp>
        <p:nvSpPr>
          <p:cNvPr id="26" name="TextBox 25"/>
          <p:cNvSpPr txBox="1"/>
          <p:nvPr/>
        </p:nvSpPr>
        <p:spPr>
          <a:xfrm>
            <a:off x="8153400" y="3562350"/>
            <a:ext cx="325730" cy="461665"/>
          </a:xfrm>
          <a:prstGeom prst="rect">
            <a:avLst/>
          </a:prstGeom>
          <a:noFill/>
        </p:spPr>
        <p:txBody>
          <a:bodyPr wrap="none" rtlCol="0">
            <a:spAutoFit/>
          </a:bodyPr>
          <a:lstStyle/>
          <a:p>
            <a:r>
              <a:rPr lang="en-US" sz="2400" dirty="0"/>
              <a:t>k</a:t>
            </a:r>
          </a:p>
        </p:txBody>
      </p:sp>
      <p:grpSp>
        <p:nvGrpSpPr>
          <p:cNvPr id="8" name="Group 7"/>
          <p:cNvGrpSpPr/>
          <p:nvPr/>
        </p:nvGrpSpPr>
        <p:grpSpPr>
          <a:xfrm>
            <a:off x="4876800" y="3333750"/>
            <a:ext cx="2779615" cy="1600200"/>
            <a:chOff x="4876800" y="3333750"/>
            <a:chExt cx="2779615" cy="1600200"/>
          </a:xfrm>
        </p:grpSpPr>
        <p:cxnSp>
          <p:nvCxnSpPr>
            <p:cNvPr id="18" name="Straight Arrow Connector 17"/>
            <p:cNvCxnSpPr/>
            <p:nvPr/>
          </p:nvCxnSpPr>
          <p:spPr>
            <a:xfrm flipH="1">
              <a:off x="5410200" y="4171950"/>
              <a:ext cx="1600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5410200" y="3726418"/>
              <a:ext cx="1600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876800" y="4564618"/>
              <a:ext cx="2779615" cy="369332"/>
            </a:xfrm>
            <a:prstGeom prst="rect">
              <a:avLst/>
            </a:prstGeom>
            <a:noFill/>
            <a:ln w="38100" cmpd="sng">
              <a:solidFill>
                <a:srgbClr val="FF0000"/>
              </a:solidFill>
            </a:ln>
          </p:spPr>
          <p:txBody>
            <a:bodyPr wrap="none" rtlCol="0">
              <a:spAutoFit/>
            </a:bodyPr>
            <a:lstStyle/>
            <a:p>
              <a:r>
                <a:rPr lang="en-US" dirty="0"/>
                <a:t>confidentiality and integrity</a:t>
              </a:r>
            </a:p>
          </p:txBody>
        </p:sp>
        <p:sp>
          <p:nvSpPr>
            <p:cNvPr id="27" name="TextBox 26"/>
            <p:cNvSpPr txBox="1"/>
            <p:nvPr/>
          </p:nvSpPr>
          <p:spPr>
            <a:xfrm>
              <a:off x="5867400" y="3333750"/>
              <a:ext cx="838200" cy="461665"/>
            </a:xfrm>
            <a:prstGeom prst="rect">
              <a:avLst/>
            </a:prstGeom>
            <a:pattFill prst="openDmnd">
              <a:fgClr>
                <a:schemeClr val="bg1">
                  <a:lumMod val="50000"/>
                </a:schemeClr>
              </a:fgClr>
              <a:bgClr>
                <a:prstClr val="white"/>
              </a:bgClr>
            </a:pattFill>
            <a:ln>
              <a:solidFill>
                <a:srgbClr val="FF0000"/>
              </a:solidFill>
            </a:ln>
          </p:spPr>
          <p:txBody>
            <a:bodyPr wrap="square" rtlCol="0">
              <a:spAutoFit/>
            </a:bodyPr>
            <a:lstStyle/>
            <a:p>
              <a:pPr algn="ctr"/>
              <a:r>
                <a:rPr lang="en-US" sz="2400" dirty="0"/>
                <a:t>m</a:t>
              </a:r>
              <a:r>
                <a:rPr lang="en-US" sz="2400" baseline="-25000" dirty="0"/>
                <a:t>1</a:t>
              </a:r>
            </a:p>
          </p:txBody>
        </p:sp>
        <p:sp>
          <p:nvSpPr>
            <p:cNvPr id="29" name="TextBox 28"/>
            <p:cNvSpPr txBox="1"/>
            <p:nvPr/>
          </p:nvSpPr>
          <p:spPr>
            <a:xfrm>
              <a:off x="5867400" y="3938885"/>
              <a:ext cx="838200" cy="461665"/>
            </a:xfrm>
            <a:prstGeom prst="rect">
              <a:avLst/>
            </a:prstGeom>
            <a:pattFill prst="openDmnd">
              <a:fgClr>
                <a:schemeClr val="bg1">
                  <a:lumMod val="50000"/>
                </a:schemeClr>
              </a:fgClr>
              <a:bgClr>
                <a:prstClr val="white"/>
              </a:bgClr>
            </a:pattFill>
            <a:ln>
              <a:solidFill>
                <a:srgbClr val="FF0000"/>
              </a:solidFill>
            </a:ln>
          </p:spPr>
          <p:txBody>
            <a:bodyPr wrap="square" rtlCol="0">
              <a:spAutoFit/>
            </a:bodyPr>
            <a:lstStyle/>
            <a:p>
              <a:pPr algn="ctr"/>
              <a:r>
                <a:rPr lang="en-US" sz="2400" dirty="0"/>
                <a:t>m</a:t>
              </a:r>
              <a:r>
                <a:rPr lang="en-US" sz="2400" baseline="-25000" dirty="0"/>
                <a:t>2</a:t>
              </a:r>
            </a:p>
          </p:txBody>
        </p:sp>
      </p:grpSp>
      <p:grpSp>
        <p:nvGrpSpPr>
          <p:cNvPr id="6" name="Group 5"/>
          <p:cNvGrpSpPr/>
          <p:nvPr/>
        </p:nvGrpSpPr>
        <p:grpSpPr>
          <a:xfrm>
            <a:off x="4038600" y="1123950"/>
            <a:ext cx="1076739" cy="990600"/>
            <a:chOff x="4038600" y="1123950"/>
            <a:chExt cx="1076739" cy="990600"/>
          </a:xfrm>
        </p:grpSpPr>
        <p:pic>
          <p:nvPicPr>
            <p:cNvPr id="5" name="Picture 4"/>
            <p:cNvPicPr>
              <a:picLocks noChangeAspect="1"/>
            </p:cNvPicPr>
            <p:nvPr/>
          </p:nvPicPr>
          <p:blipFill>
            <a:blip r:embed="rId4"/>
            <a:stretch>
              <a:fillRect/>
            </a:stretch>
          </p:blipFill>
          <p:spPr>
            <a:xfrm flipH="1">
              <a:off x="4038600" y="1123950"/>
              <a:ext cx="1076739" cy="990600"/>
            </a:xfrm>
            <a:prstGeom prst="rect">
              <a:avLst/>
            </a:prstGeom>
          </p:spPr>
        </p:pic>
        <p:sp>
          <p:nvSpPr>
            <p:cNvPr id="33" name="TextBox 32"/>
            <p:cNvSpPr txBox="1"/>
            <p:nvPr/>
          </p:nvSpPr>
          <p:spPr>
            <a:xfrm>
              <a:off x="4343400" y="1200150"/>
              <a:ext cx="636638" cy="369332"/>
            </a:xfrm>
            <a:prstGeom prst="rect">
              <a:avLst/>
            </a:prstGeom>
            <a:noFill/>
          </p:spPr>
          <p:txBody>
            <a:bodyPr wrap="none" rtlCol="0">
              <a:spAutoFit/>
            </a:bodyPr>
            <a:lstStyle/>
            <a:p>
              <a:r>
                <a:rPr lang="en-US" dirty="0"/>
                <a:t>Alice</a:t>
              </a:r>
            </a:p>
          </p:txBody>
        </p:sp>
      </p:grpSp>
      <p:grpSp>
        <p:nvGrpSpPr>
          <p:cNvPr id="7" name="Group 6"/>
          <p:cNvGrpSpPr/>
          <p:nvPr/>
        </p:nvGrpSpPr>
        <p:grpSpPr>
          <a:xfrm>
            <a:off x="7543800" y="971550"/>
            <a:ext cx="1295400" cy="1308485"/>
            <a:chOff x="7543800" y="971550"/>
            <a:chExt cx="1295400" cy="1308485"/>
          </a:xfrm>
        </p:grpSpPr>
        <p:pic>
          <p:nvPicPr>
            <p:cNvPr id="4" name="Picture 3"/>
            <p:cNvPicPr>
              <a:picLocks noChangeAspect="1"/>
            </p:cNvPicPr>
            <p:nvPr/>
          </p:nvPicPr>
          <p:blipFill>
            <a:blip r:embed="rId3"/>
            <a:stretch>
              <a:fillRect/>
            </a:stretch>
          </p:blipFill>
          <p:spPr>
            <a:xfrm flipH="1">
              <a:off x="7543800" y="971550"/>
              <a:ext cx="1295400" cy="1308485"/>
            </a:xfrm>
            <a:prstGeom prst="rect">
              <a:avLst/>
            </a:prstGeom>
          </p:spPr>
        </p:pic>
        <p:sp>
          <p:nvSpPr>
            <p:cNvPr id="34" name="TextBox 33"/>
            <p:cNvSpPr txBox="1"/>
            <p:nvPr/>
          </p:nvSpPr>
          <p:spPr>
            <a:xfrm>
              <a:off x="8133569" y="1352550"/>
              <a:ext cx="553231" cy="369332"/>
            </a:xfrm>
            <a:prstGeom prst="rect">
              <a:avLst/>
            </a:prstGeom>
            <a:noFill/>
          </p:spPr>
          <p:txBody>
            <a:bodyPr wrap="none" rtlCol="0">
              <a:spAutoFit/>
            </a:bodyPr>
            <a:lstStyle/>
            <a:p>
              <a:r>
                <a:rPr lang="en-US" dirty="0"/>
                <a:t>Bob</a:t>
              </a:r>
            </a:p>
          </p:txBody>
        </p:sp>
      </p:grpSp>
      <p:sp>
        <p:nvSpPr>
          <p:cNvPr id="31" name="Cloud Callout 30"/>
          <p:cNvSpPr/>
          <p:nvPr/>
        </p:nvSpPr>
        <p:spPr>
          <a:xfrm>
            <a:off x="7543800" y="133350"/>
            <a:ext cx="1600200" cy="83820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Talking to Alice</a:t>
            </a:r>
          </a:p>
        </p:txBody>
      </p:sp>
      <p:sp>
        <p:nvSpPr>
          <p:cNvPr id="32" name="Cloud Callout 31"/>
          <p:cNvSpPr/>
          <p:nvPr/>
        </p:nvSpPr>
        <p:spPr>
          <a:xfrm>
            <a:off x="3657600" y="209550"/>
            <a:ext cx="1600200" cy="838200"/>
          </a:xfrm>
          <a:prstGeom prst="cloudCallout">
            <a:avLst>
              <a:gd name="adj1" fmla="val 18056"/>
              <a:gd name="adj2" fmla="val 6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Talking to Bob</a:t>
            </a:r>
          </a:p>
        </p:txBody>
      </p:sp>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3477240" y="2094840"/>
              <a:ext cx="5374080" cy="665280"/>
            </p14:xfrm>
          </p:contentPart>
        </mc:Choice>
        <mc:Fallback xmlns="">
          <p:pic>
            <p:nvPicPr>
              <p:cNvPr id="13" name="Ink 12"/>
              <p:cNvPicPr/>
              <p:nvPr/>
            </p:nvPicPr>
            <p:blipFill>
              <a:blip r:embed="rId6"/>
              <a:stretch>
                <a:fillRect/>
              </a:stretch>
            </p:blipFill>
            <p:spPr>
              <a:xfrm>
                <a:off x="3466800" y="2085120"/>
                <a:ext cx="5395320" cy="686880"/>
              </a:xfrm>
              <a:prstGeom prst="rect">
                <a:avLst/>
              </a:prstGeom>
            </p:spPr>
          </p:pic>
        </mc:Fallback>
      </mc:AlternateContent>
      <p:sp>
        <p:nvSpPr>
          <p:cNvPr id="20" name="矩形 19">
            <a:extLst>
              <a:ext uri="{FF2B5EF4-FFF2-40B4-BE49-F238E27FC236}">
                <a16:creationId xmlns:a16="http://schemas.microsoft.com/office/drawing/2014/main" id="{68629F15-9D46-4B75-AB38-DC64CC8DFD96}"/>
              </a:ext>
            </a:extLst>
          </p:cNvPr>
          <p:cNvSpPr/>
          <p:nvPr/>
        </p:nvSpPr>
        <p:spPr>
          <a:xfrm>
            <a:off x="302463" y="3923460"/>
            <a:ext cx="1980029" cy="400110"/>
          </a:xfrm>
          <a:prstGeom prst="rect">
            <a:avLst/>
          </a:prstGeom>
        </p:spPr>
        <p:txBody>
          <a:bodyPr wrap="none">
            <a:spAutoFit/>
          </a:bodyPr>
          <a:lstStyle/>
          <a:p>
            <a:r>
              <a:rPr lang="zh-TW" altLang="en-US" sz="2000" dirty="0">
                <a:latin typeface="微軟正黑體" panose="020B0604030504040204" pitchFamily="34" charset="-120"/>
                <a:ea typeface="微軟正黑體" panose="020B0604030504040204" pitchFamily="34" charset="-120"/>
              </a:rPr>
              <a:t>安全地交換訊息</a:t>
            </a:r>
          </a:p>
        </p:txBody>
      </p:sp>
    </p:spTree>
    <p:extLst>
      <p:ext uri="{BB962C8B-B14F-4D97-AF65-F5344CB8AC3E}">
        <p14:creationId xmlns:p14="http://schemas.microsoft.com/office/powerpoint/2010/main" val="120501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But crypto can do much more</a:t>
            </a:r>
          </a:p>
        </p:txBody>
      </p:sp>
      <p:sp>
        <p:nvSpPr>
          <p:cNvPr id="3" name="Content Placeholder 2"/>
          <p:cNvSpPr>
            <a:spLocks noGrp="1"/>
          </p:cNvSpPr>
          <p:nvPr>
            <p:ph idx="1"/>
          </p:nvPr>
        </p:nvSpPr>
        <p:spPr>
          <a:xfrm>
            <a:off x="152400" y="971550"/>
            <a:ext cx="8229600" cy="4095750"/>
          </a:xfrm>
        </p:spPr>
        <p:txBody>
          <a:bodyPr/>
          <a:lstStyle/>
          <a:p>
            <a:r>
              <a:rPr lang="en-US" dirty="0"/>
              <a:t>Digital signatures</a:t>
            </a:r>
          </a:p>
          <a:p>
            <a:endParaRPr lang="en-US" dirty="0"/>
          </a:p>
          <a:p>
            <a:endParaRPr lang="en-US" dirty="0"/>
          </a:p>
          <a:p>
            <a:r>
              <a:rPr lang="en-US" dirty="0"/>
              <a:t>Anonymous communication</a:t>
            </a:r>
          </a:p>
        </p:txBody>
      </p:sp>
      <p:grpSp>
        <p:nvGrpSpPr>
          <p:cNvPr id="7" name="Group 6"/>
          <p:cNvGrpSpPr/>
          <p:nvPr/>
        </p:nvGrpSpPr>
        <p:grpSpPr>
          <a:xfrm>
            <a:off x="6553200" y="895350"/>
            <a:ext cx="1828800" cy="2590800"/>
            <a:chOff x="5486400" y="895350"/>
            <a:chExt cx="1828800" cy="2590800"/>
          </a:xfrm>
        </p:grpSpPr>
        <p:pic>
          <p:nvPicPr>
            <p:cNvPr id="4" name="Picture 3"/>
            <p:cNvPicPr>
              <a:picLocks noChangeAspect="1"/>
            </p:cNvPicPr>
            <p:nvPr/>
          </p:nvPicPr>
          <p:blipFill>
            <a:blip r:embed="rId3"/>
            <a:stretch>
              <a:fillRect/>
            </a:stretch>
          </p:blipFill>
          <p:spPr>
            <a:xfrm>
              <a:off x="5562600" y="1047750"/>
              <a:ext cx="1676400" cy="1788160"/>
            </a:xfrm>
            <a:prstGeom prst="rect">
              <a:avLst/>
            </a:prstGeom>
          </p:spPr>
        </p:pic>
        <p:sp>
          <p:nvSpPr>
            <p:cNvPr id="5" name="Rounded Rectangle 4"/>
            <p:cNvSpPr/>
            <p:nvPr/>
          </p:nvSpPr>
          <p:spPr>
            <a:xfrm>
              <a:off x="5715000" y="2724150"/>
              <a:ext cx="13716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Alice signature</a:t>
              </a:r>
            </a:p>
          </p:txBody>
        </p:sp>
        <p:sp>
          <p:nvSpPr>
            <p:cNvPr id="6" name="Rectangle 5"/>
            <p:cNvSpPr/>
            <p:nvPr/>
          </p:nvSpPr>
          <p:spPr>
            <a:xfrm>
              <a:off x="5486400" y="895350"/>
              <a:ext cx="1828800" cy="2590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990600" y="3705514"/>
            <a:ext cx="1076739" cy="990600"/>
            <a:chOff x="4038600" y="1123950"/>
            <a:chExt cx="1076739" cy="990600"/>
          </a:xfrm>
        </p:grpSpPr>
        <p:pic>
          <p:nvPicPr>
            <p:cNvPr id="9" name="Picture 8"/>
            <p:cNvPicPr>
              <a:picLocks noChangeAspect="1"/>
            </p:cNvPicPr>
            <p:nvPr/>
          </p:nvPicPr>
          <p:blipFill>
            <a:blip r:embed="rId4"/>
            <a:stretch>
              <a:fillRect/>
            </a:stretch>
          </p:blipFill>
          <p:spPr>
            <a:xfrm flipH="1">
              <a:off x="4038600" y="1123950"/>
              <a:ext cx="1076739" cy="990600"/>
            </a:xfrm>
            <a:prstGeom prst="rect">
              <a:avLst/>
            </a:prstGeom>
          </p:spPr>
        </p:pic>
        <p:sp>
          <p:nvSpPr>
            <p:cNvPr id="10" name="TextBox 9"/>
            <p:cNvSpPr txBox="1"/>
            <p:nvPr/>
          </p:nvSpPr>
          <p:spPr>
            <a:xfrm>
              <a:off x="4343400" y="1200150"/>
              <a:ext cx="636638" cy="369332"/>
            </a:xfrm>
            <a:prstGeom prst="rect">
              <a:avLst/>
            </a:prstGeom>
            <a:noFill/>
          </p:spPr>
          <p:txBody>
            <a:bodyPr wrap="none" rtlCol="0">
              <a:spAutoFit/>
            </a:bodyPr>
            <a:lstStyle/>
            <a:p>
              <a:r>
                <a:rPr lang="en-US" dirty="0"/>
                <a:t>Alice</a:t>
              </a:r>
            </a:p>
          </p:txBody>
        </p:sp>
      </p:grpSp>
      <p:pic>
        <p:nvPicPr>
          <p:cNvPr id="13" name="Picture 12"/>
          <p:cNvPicPr>
            <a:picLocks noChangeAspect="1"/>
          </p:cNvPicPr>
          <p:nvPr/>
        </p:nvPicPr>
        <p:blipFill>
          <a:blip r:embed="rId5"/>
          <a:stretch>
            <a:fillRect/>
          </a:stretch>
        </p:blipFill>
        <p:spPr>
          <a:xfrm flipH="1">
            <a:off x="4534269" y="3781714"/>
            <a:ext cx="914400" cy="923636"/>
          </a:xfrm>
          <a:prstGeom prst="rect">
            <a:avLst/>
          </a:prstGeom>
        </p:spPr>
      </p:pic>
      <p:cxnSp>
        <p:nvCxnSpPr>
          <p:cNvPr id="14" name="Straight Arrow Connector 13"/>
          <p:cNvCxnSpPr/>
          <p:nvPr/>
        </p:nvCxnSpPr>
        <p:spPr>
          <a:xfrm flipH="1">
            <a:off x="2400669" y="4238914"/>
            <a:ext cx="1600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400669" y="4010314"/>
            <a:ext cx="1600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Cloud Callout 15"/>
          <p:cNvSpPr/>
          <p:nvPr/>
        </p:nvSpPr>
        <p:spPr>
          <a:xfrm>
            <a:off x="3315069" y="2943514"/>
            <a:ext cx="2133600" cy="609600"/>
          </a:xfrm>
          <a:prstGeom prst="cloudCallout">
            <a:avLst>
              <a:gd name="adj1" fmla="val 18642"/>
              <a:gd name="adj2" fmla="val 9791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rPr>
              <a:t>Who did I </a:t>
            </a:r>
            <a:br>
              <a:rPr lang="en-US" sz="1600" dirty="0">
                <a:solidFill>
                  <a:srgbClr val="000090"/>
                </a:solidFill>
              </a:rPr>
            </a:br>
            <a:r>
              <a:rPr lang="en-US" sz="1600" dirty="0">
                <a:solidFill>
                  <a:srgbClr val="000090"/>
                </a:solidFill>
              </a:rPr>
              <a:t>just talk to?</a:t>
            </a:r>
          </a:p>
        </p:txBody>
      </p:sp>
      <p:sp>
        <p:nvSpPr>
          <p:cNvPr id="18" name="TextBox 17"/>
          <p:cNvSpPr txBox="1"/>
          <p:nvPr/>
        </p:nvSpPr>
        <p:spPr>
          <a:xfrm>
            <a:off x="4953000" y="4019550"/>
            <a:ext cx="512280" cy="338554"/>
          </a:xfrm>
          <a:prstGeom prst="rect">
            <a:avLst/>
          </a:prstGeom>
          <a:noFill/>
        </p:spPr>
        <p:txBody>
          <a:bodyPr wrap="none" rtlCol="0">
            <a:spAutoFit/>
          </a:bodyPr>
          <a:lstStyle/>
          <a:p>
            <a:r>
              <a:rPr lang="en-US" sz="1600" dirty="0"/>
              <a:t>Bob</a:t>
            </a:r>
          </a:p>
        </p:txBody>
      </p:sp>
    </p:spTree>
    <p:extLst>
      <p:ext uri="{BB962C8B-B14F-4D97-AF65-F5344CB8AC3E}">
        <p14:creationId xmlns:p14="http://schemas.microsoft.com/office/powerpoint/2010/main" val="26233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267200" y="4152900"/>
            <a:ext cx="1076739" cy="990600"/>
            <a:chOff x="4038600" y="1123950"/>
            <a:chExt cx="1076739" cy="990600"/>
          </a:xfrm>
        </p:grpSpPr>
        <p:pic>
          <p:nvPicPr>
            <p:cNvPr id="19" name="Picture 18"/>
            <p:cNvPicPr>
              <a:picLocks noChangeAspect="1"/>
            </p:cNvPicPr>
            <p:nvPr/>
          </p:nvPicPr>
          <p:blipFill>
            <a:blip r:embed="rId3"/>
            <a:stretch>
              <a:fillRect/>
            </a:stretch>
          </p:blipFill>
          <p:spPr>
            <a:xfrm flipH="1">
              <a:off x="4038600" y="1123950"/>
              <a:ext cx="1076739" cy="990600"/>
            </a:xfrm>
            <a:prstGeom prst="rect">
              <a:avLst/>
            </a:prstGeom>
          </p:spPr>
        </p:pic>
        <p:sp>
          <p:nvSpPr>
            <p:cNvPr id="20" name="TextBox 19"/>
            <p:cNvSpPr txBox="1"/>
            <p:nvPr/>
          </p:nvSpPr>
          <p:spPr>
            <a:xfrm>
              <a:off x="4343400" y="1200150"/>
              <a:ext cx="636638" cy="369332"/>
            </a:xfrm>
            <a:prstGeom prst="rect">
              <a:avLst/>
            </a:prstGeom>
            <a:noFill/>
          </p:spPr>
          <p:txBody>
            <a:bodyPr wrap="none" rtlCol="0">
              <a:spAutoFit/>
            </a:bodyPr>
            <a:lstStyle/>
            <a:p>
              <a:r>
                <a:rPr lang="en-US" dirty="0"/>
                <a:t>Alice</a:t>
              </a:r>
            </a:p>
          </p:txBody>
        </p:sp>
      </p:grpSp>
      <p:sp>
        <p:nvSpPr>
          <p:cNvPr id="2" name="Title 1"/>
          <p:cNvSpPr>
            <a:spLocks noGrp="1"/>
          </p:cNvSpPr>
          <p:nvPr>
            <p:ph type="title"/>
          </p:nvPr>
        </p:nvSpPr>
        <p:spPr/>
        <p:txBody>
          <a:bodyPr/>
          <a:lstStyle/>
          <a:p>
            <a:r>
              <a:rPr lang="en-US" dirty="0"/>
              <a:t>But crypto can do much more</a:t>
            </a:r>
          </a:p>
        </p:txBody>
      </p:sp>
      <p:sp>
        <p:nvSpPr>
          <p:cNvPr id="3" name="Content Placeholder 2"/>
          <p:cNvSpPr>
            <a:spLocks noGrp="1"/>
          </p:cNvSpPr>
          <p:nvPr>
            <p:ph idx="1"/>
          </p:nvPr>
        </p:nvSpPr>
        <p:spPr>
          <a:xfrm>
            <a:off x="152400" y="971550"/>
            <a:ext cx="8610600" cy="3505200"/>
          </a:xfrm>
        </p:spPr>
        <p:txBody>
          <a:bodyPr/>
          <a:lstStyle/>
          <a:p>
            <a:r>
              <a:rPr lang="en-US" dirty="0"/>
              <a:t>Digital signatures</a:t>
            </a:r>
          </a:p>
          <a:p>
            <a:endParaRPr lang="en-US" dirty="0"/>
          </a:p>
          <a:p>
            <a:endParaRPr lang="en-US" dirty="0"/>
          </a:p>
          <a:p>
            <a:r>
              <a:rPr lang="en-US" dirty="0"/>
              <a:t>Anonymous communication</a:t>
            </a:r>
          </a:p>
          <a:p>
            <a:pPr>
              <a:spcBef>
                <a:spcPts val="2376"/>
              </a:spcBef>
            </a:pPr>
            <a:r>
              <a:rPr lang="en-US" b="1" dirty="0"/>
              <a:t>Anonymous digital cash</a:t>
            </a:r>
            <a:r>
              <a:rPr lang="zh-TW" altLang="en-US" b="1" dirty="0"/>
              <a:t> </a:t>
            </a:r>
            <a:r>
              <a:rPr lang="en-US" altLang="zh-TW" b="1" dirty="0"/>
              <a:t>(Blockchain)</a:t>
            </a:r>
            <a:endParaRPr lang="en-US" b="1" dirty="0"/>
          </a:p>
          <a:p>
            <a:pPr lvl="1"/>
            <a:r>
              <a:rPr lang="en-US" sz="2000" dirty="0"/>
              <a:t>Can I spend a “digital coin” without anyone knowing who I am?</a:t>
            </a:r>
          </a:p>
          <a:p>
            <a:pPr lvl="1"/>
            <a:r>
              <a:rPr lang="en-US" sz="2000" dirty="0"/>
              <a:t>How to prevent double spending?</a:t>
            </a:r>
          </a:p>
        </p:txBody>
      </p:sp>
      <p:pic>
        <p:nvPicPr>
          <p:cNvPr id="11" name="Picture 10"/>
          <p:cNvPicPr>
            <a:picLocks noChangeAspect="1"/>
          </p:cNvPicPr>
          <p:nvPr/>
        </p:nvPicPr>
        <p:blipFill>
          <a:blip r:embed="rId4"/>
          <a:stretch>
            <a:fillRect/>
          </a:stretch>
        </p:blipFill>
        <p:spPr>
          <a:xfrm>
            <a:off x="6705600" y="4171950"/>
            <a:ext cx="672370" cy="742950"/>
          </a:xfrm>
          <a:prstGeom prst="rect">
            <a:avLst/>
          </a:prstGeom>
        </p:spPr>
      </p:pic>
      <p:cxnSp>
        <p:nvCxnSpPr>
          <p:cNvPr id="13" name="Straight Arrow Connector 12"/>
          <p:cNvCxnSpPr/>
          <p:nvPr/>
        </p:nvCxnSpPr>
        <p:spPr>
          <a:xfrm>
            <a:off x="5410200" y="4629150"/>
            <a:ext cx="1219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Cloud Callout 13"/>
          <p:cNvSpPr/>
          <p:nvPr/>
        </p:nvSpPr>
        <p:spPr>
          <a:xfrm>
            <a:off x="7467600" y="4019550"/>
            <a:ext cx="1447800" cy="609600"/>
          </a:xfrm>
          <a:prstGeom prst="cloudCallout">
            <a:avLst>
              <a:gd name="adj1" fmla="val -65569"/>
              <a:gd name="adj2" fmla="val 7291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rPr>
              <a:t>Who was that?</a:t>
            </a:r>
          </a:p>
        </p:txBody>
      </p:sp>
      <p:sp>
        <p:nvSpPr>
          <p:cNvPr id="17" name="TextBox 16"/>
          <p:cNvSpPr txBox="1"/>
          <p:nvPr/>
        </p:nvSpPr>
        <p:spPr>
          <a:xfrm>
            <a:off x="5522893" y="4324350"/>
            <a:ext cx="954107" cy="369332"/>
          </a:xfrm>
          <a:prstGeom prst="rect">
            <a:avLst/>
          </a:prstGeom>
          <a:noFill/>
        </p:spPr>
        <p:txBody>
          <a:bodyPr wrap="none" rtlCol="0">
            <a:spAutoFit/>
          </a:bodyPr>
          <a:lstStyle/>
          <a:p>
            <a:r>
              <a:rPr lang="en-US" dirty="0"/>
              <a:t>Internet</a:t>
            </a:r>
          </a:p>
        </p:txBody>
      </p:sp>
      <p:grpSp>
        <p:nvGrpSpPr>
          <p:cNvPr id="10" name="Group 9"/>
          <p:cNvGrpSpPr/>
          <p:nvPr/>
        </p:nvGrpSpPr>
        <p:grpSpPr>
          <a:xfrm>
            <a:off x="3581400" y="4095750"/>
            <a:ext cx="798713" cy="914400"/>
            <a:chOff x="1371600" y="4152900"/>
            <a:chExt cx="798713" cy="914400"/>
          </a:xfrm>
        </p:grpSpPr>
        <p:pic>
          <p:nvPicPr>
            <p:cNvPr id="8" name="Picture 7"/>
            <p:cNvPicPr>
              <a:picLocks noChangeAspect="1"/>
            </p:cNvPicPr>
            <p:nvPr/>
          </p:nvPicPr>
          <p:blipFill>
            <a:blip r:embed="rId5"/>
            <a:stretch>
              <a:fillRect/>
            </a:stretch>
          </p:blipFill>
          <p:spPr>
            <a:xfrm>
              <a:off x="1524000" y="4400550"/>
              <a:ext cx="646313" cy="666750"/>
            </a:xfrm>
            <a:prstGeom prst="rect">
              <a:avLst/>
            </a:prstGeom>
          </p:spPr>
        </p:pic>
        <p:sp>
          <p:nvSpPr>
            <p:cNvPr id="9" name="TextBox 8"/>
            <p:cNvSpPr txBox="1"/>
            <p:nvPr/>
          </p:nvSpPr>
          <p:spPr>
            <a:xfrm>
              <a:off x="1371600" y="4152900"/>
              <a:ext cx="496650" cy="461665"/>
            </a:xfrm>
            <a:prstGeom prst="rect">
              <a:avLst/>
            </a:prstGeom>
            <a:noFill/>
          </p:spPr>
          <p:txBody>
            <a:bodyPr wrap="none" rtlCol="0">
              <a:spAutoFit/>
            </a:bodyPr>
            <a:lstStyle/>
            <a:p>
              <a:r>
                <a:rPr lang="en-US" sz="2400" b="1" dirty="0"/>
                <a:t>1$</a:t>
              </a:r>
            </a:p>
          </p:txBody>
        </p:sp>
      </p:grpSp>
      <p:sp>
        <p:nvSpPr>
          <p:cNvPr id="4" name="TextBox 3"/>
          <p:cNvSpPr txBox="1"/>
          <p:nvPr/>
        </p:nvSpPr>
        <p:spPr>
          <a:xfrm>
            <a:off x="5334000" y="4569996"/>
            <a:ext cx="1403950" cy="338554"/>
          </a:xfrm>
          <a:prstGeom prst="rect">
            <a:avLst/>
          </a:prstGeom>
          <a:noFill/>
        </p:spPr>
        <p:txBody>
          <a:bodyPr wrap="none" rtlCol="0">
            <a:spAutoFit/>
          </a:bodyPr>
          <a:lstStyle/>
          <a:p>
            <a:r>
              <a:rPr lang="en-US" sz="1600" dirty="0"/>
              <a:t>(anon. comm.)</a:t>
            </a:r>
          </a:p>
        </p:txBody>
      </p:sp>
    </p:spTree>
    <p:extLst>
      <p:ext uri="{BB962C8B-B14F-4D97-AF65-F5344CB8AC3E}">
        <p14:creationId xmlns:p14="http://schemas.microsoft.com/office/powerpoint/2010/main" val="318036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05556E-6 4.81481E-6 L 0.30643 4.81481E-6 " pathEditMode="relative" rAng="0" ptsTypes="AA">
                                      <p:cBhvr>
                                        <p:cTn id="6" dur="500" fill="hold"/>
                                        <p:tgtEl>
                                          <p:spTgt spid="10"/>
                                        </p:tgtEl>
                                        <p:attrNameLst>
                                          <p:attrName>ppt_x</p:attrName>
                                          <p:attrName>ppt_y</p:attrName>
                                        </p:attrNameLst>
                                      </p:cBhvr>
                                      <p:rCtr x="15313" y="0"/>
                                    </p:animMotion>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a:t>
            </a:r>
          </a:p>
        </p:txBody>
      </p:sp>
      <p:sp>
        <p:nvSpPr>
          <p:cNvPr id="3" name="Content Placeholder 2"/>
          <p:cNvSpPr>
            <a:spLocks noGrp="1"/>
          </p:cNvSpPr>
          <p:nvPr>
            <p:ph idx="1"/>
          </p:nvPr>
        </p:nvSpPr>
        <p:spPr/>
        <p:txBody>
          <a:bodyPr/>
          <a:lstStyle/>
          <a:p>
            <a:r>
              <a:rPr lang="en-US" dirty="0"/>
              <a:t>Elections</a:t>
            </a:r>
          </a:p>
          <a:p>
            <a:r>
              <a:rPr lang="en-US" dirty="0"/>
              <a:t>Private auctions</a:t>
            </a:r>
          </a:p>
          <a:p>
            <a:pPr marL="0" indent="0">
              <a:buNone/>
            </a:pPr>
            <a:endParaRPr lang="en-US" dirty="0"/>
          </a:p>
        </p:txBody>
      </p:sp>
      <p:pic>
        <p:nvPicPr>
          <p:cNvPr id="4" name="Picture 3"/>
          <p:cNvPicPr>
            <a:picLocks noChangeAspect="1"/>
          </p:cNvPicPr>
          <p:nvPr/>
        </p:nvPicPr>
        <p:blipFill>
          <a:blip r:embed="rId3"/>
          <a:stretch>
            <a:fillRect/>
          </a:stretch>
        </p:blipFill>
        <p:spPr>
          <a:xfrm flipH="1">
            <a:off x="3886200" y="1422400"/>
            <a:ext cx="371355" cy="692150"/>
          </a:xfrm>
          <a:prstGeom prst="rect">
            <a:avLst/>
          </a:prstGeom>
        </p:spPr>
      </p:pic>
      <p:pic>
        <p:nvPicPr>
          <p:cNvPr id="5" name="Picture 4"/>
          <p:cNvPicPr>
            <a:picLocks noChangeAspect="1"/>
          </p:cNvPicPr>
          <p:nvPr/>
        </p:nvPicPr>
        <p:blipFill>
          <a:blip r:embed="rId3"/>
          <a:stretch>
            <a:fillRect/>
          </a:stretch>
        </p:blipFill>
        <p:spPr>
          <a:xfrm flipH="1">
            <a:off x="4610100" y="1422400"/>
            <a:ext cx="371355" cy="692150"/>
          </a:xfrm>
          <a:prstGeom prst="rect">
            <a:avLst/>
          </a:prstGeom>
        </p:spPr>
      </p:pic>
      <p:pic>
        <p:nvPicPr>
          <p:cNvPr id="6" name="Picture 5"/>
          <p:cNvPicPr>
            <a:picLocks noChangeAspect="1"/>
          </p:cNvPicPr>
          <p:nvPr/>
        </p:nvPicPr>
        <p:blipFill>
          <a:blip r:embed="rId3"/>
          <a:stretch>
            <a:fillRect/>
          </a:stretch>
        </p:blipFill>
        <p:spPr>
          <a:xfrm flipH="1">
            <a:off x="5334000" y="1422400"/>
            <a:ext cx="371355" cy="692150"/>
          </a:xfrm>
          <a:prstGeom prst="rect">
            <a:avLst/>
          </a:prstGeom>
        </p:spPr>
      </p:pic>
      <p:pic>
        <p:nvPicPr>
          <p:cNvPr id="7" name="Picture 6"/>
          <p:cNvPicPr>
            <a:picLocks noChangeAspect="1"/>
          </p:cNvPicPr>
          <p:nvPr/>
        </p:nvPicPr>
        <p:blipFill>
          <a:blip r:embed="rId3"/>
          <a:stretch>
            <a:fillRect/>
          </a:stretch>
        </p:blipFill>
        <p:spPr>
          <a:xfrm flipH="1">
            <a:off x="6057900" y="1422400"/>
            <a:ext cx="371355" cy="692150"/>
          </a:xfrm>
          <a:prstGeom prst="rect">
            <a:avLst/>
          </a:prstGeom>
        </p:spPr>
      </p:pic>
      <p:pic>
        <p:nvPicPr>
          <p:cNvPr id="8" name="Picture 7"/>
          <p:cNvPicPr>
            <a:picLocks noChangeAspect="1"/>
          </p:cNvPicPr>
          <p:nvPr/>
        </p:nvPicPr>
        <p:blipFill>
          <a:blip r:embed="rId3"/>
          <a:stretch>
            <a:fillRect/>
          </a:stretch>
        </p:blipFill>
        <p:spPr>
          <a:xfrm flipH="1">
            <a:off x="6781800" y="1422400"/>
            <a:ext cx="371355" cy="69215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467280" y="1038600"/>
              <a:ext cx="7950240" cy="3133800"/>
            </p14:xfrm>
          </p:contentPart>
        </mc:Choice>
        <mc:Fallback xmlns="">
          <p:pic>
            <p:nvPicPr>
              <p:cNvPr id="10" name="Ink 9"/>
              <p:cNvPicPr/>
              <p:nvPr/>
            </p:nvPicPr>
            <p:blipFill>
              <a:blip r:embed="rId5"/>
              <a:stretch>
                <a:fillRect/>
              </a:stretch>
            </p:blipFill>
            <p:spPr>
              <a:xfrm>
                <a:off x="453600" y="1025280"/>
                <a:ext cx="7977600" cy="3160440"/>
              </a:xfrm>
              <a:prstGeom prst="rect">
                <a:avLst/>
              </a:prstGeom>
            </p:spPr>
          </p:pic>
        </mc:Fallback>
      </mc:AlternateContent>
    </p:spTree>
    <p:extLst>
      <p:ext uri="{BB962C8B-B14F-4D97-AF65-F5344CB8AC3E}">
        <p14:creationId xmlns:p14="http://schemas.microsoft.com/office/powerpoint/2010/main" val="1551701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a:t>
            </a:r>
          </a:p>
        </p:txBody>
      </p:sp>
      <p:sp>
        <p:nvSpPr>
          <p:cNvPr id="3" name="Content Placeholder 2"/>
          <p:cNvSpPr>
            <a:spLocks noGrp="1"/>
          </p:cNvSpPr>
          <p:nvPr>
            <p:ph idx="1"/>
          </p:nvPr>
        </p:nvSpPr>
        <p:spPr/>
        <p:txBody>
          <a:bodyPr/>
          <a:lstStyle/>
          <a:p>
            <a:r>
              <a:rPr lang="en-US" b="1" dirty="0">
                <a:solidFill>
                  <a:srgbClr val="FF0000"/>
                </a:solidFill>
              </a:rPr>
              <a:t>Elections</a:t>
            </a:r>
          </a:p>
          <a:p>
            <a:r>
              <a:rPr lang="en-US" altLang="zh-TW" b="1" dirty="0"/>
              <a:t>VICKEY </a:t>
            </a:r>
            <a:r>
              <a:rPr lang="en-US" dirty="0"/>
              <a:t>Private auctions</a:t>
            </a:r>
          </a:p>
          <a:p>
            <a:endParaRPr lang="en-US" dirty="0"/>
          </a:p>
          <a:p>
            <a:endParaRPr lang="en-US" dirty="0"/>
          </a:p>
          <a:p>
            <a:endParaRPr lang="en-US" dirty="0"/>
          </a:p>
          <a:p>
            <a:endParaRPr lang="en-US" dirty="0"/>
          </a:p>
          <a:p>
            <a:endParaRPr lang="en-US" dirty="0"/>
          </a:p>
          <a:p>
            <a:endParaRPr lang="en-US" dirty="0"/>
          </a:p>
          <a:p>
            <a:r>
              <a:rPr lang="en-US" dirty="0"/>
              <a:t>Secure multi-party computation</a:t>
            </a:r>
          </a:p>
        </p:txBody>
      </p:sp>
      <p:pic>
        <p:nvPicPr>
          <p:cNvPr id="5" name="Picture 4"/>
          <p:cNvPicPr>
            <a:picLocks noChangeAspect="1"/>
          </p:cNvPicPr>
          <p:nvPr/>
        </p:nvPicPr>
        <p:blipFill>
          <a:blip r:embed="rId3"/>
          <a:stretch>
            <a:fillRect/>
          </a:stretch>
        </p:blipFill>
        <p:spPr>
          <a:xfrm flipH="1">
            <a:off x="4610100" y="1422400"/>
            <a:ext cx="371355" cy="692150"/>
          </a:xfrm>
          <a:prstGeom prst="rect">
            <a:avLst/>
          </a:prstGeom>
        </p:spPr>
      </p:pic>
      <p:pic>
        <p:nvPicPr>
          <p:cNvPr id="6" name="Picture 5"/>
          <p:cNvPicPr>
            <a:picLocks noChangeAspect="1"/>
          </p:cNvPicPr>
          <p:nvPr/>
        </p:nvPicPr>
        <p:blipFill>
          <a:blip r:embed="rId3"/>
          <a:stretch>
            <a:fillRect/>
          </a:stretch>
        </p:blipFill>
        <p:spPr>
          <a:xfrm flipH="1">
            <a:off x="5334000" y="1422400"/>
            <a:ext cx="371355" cy="692150"/>
          </a:xfrm>
          <a:prstGeom prst="rect">
            <a:avLst/>
          </a:prstGeom>
        </p:spPr>
      </p:pic>
      <p:pic>
        <p:nvPicPr>
          <p:cNvPr id="7" name="Picture 6"/>
          <p:cNvPicPr>
            <a:picLocks noChangeAspect="1"/>
          </p:cNvPicPr>
          <p:nvPr/>
        </p:nvPicPr>
        <p:blipFill>
          <a:blip r:embed="rId3"/>
          <a:stretch>
            <a:fillRect/>
          </a:stretch>
        </p:blipFill>
        <p:spPr>
          <a:xfrm flipH="1">
            <a:off x="6057900" y="1422400"/>
            <a:ext cx="371355" cy="692150"/>
          </a:xfrm>
          <a:prstGeom prst="rect">
            <a:avLst/>
          </a:prstGeom>
        </p:spPr>
      </p:pic>
      <p:pic>
        <p:nvPicPr>
          <p:cNvPr id="8" name="Picture 7"/>
          <p:cNvPicPr>
            <a:picLocks noChangeAspect="1"/>
          </p:cNvPicPr>
          <p:nvPr/>
        </p:nvPicPr>
        <p:blipFill>
          <a:blip r:embed="rId3"/>
          <a:stretch>
            <a:fillRect/>
          </a:stretch>
        </p:blipFill>
        <p:spPr>
          <a:xfrm flipH="1">
            <a:off x="6781800" y="1422400"/>
            <a:ext cx="371355" cy="692150"/>
          </a:xfrm>
          <a:prstGeom prst="rect">
            <a:avLst/>
          </a:prstGeom>
        </p:spPr>
      </p:pic>
      <p:sp>
        <p:nvSpPr>
          <p:cNvPr id="9" name="TextBox 8"/>
          <p:cNvSpPr txBox="1"/>
          <p:nvPr/>
        </p:nvSpPr>
        <p:spPr>
          <a:xfrm>
            <a:off x="457200" y="2800350"/>
            <a:ext cx="7525468" cy="1569660"/>
          </a:xfrm>
          <a:prstGeom prst="rect">
            <a:avLst/>
          </a:prstGeom>
          <a:noFill/>
        </p:spPr>
        <p:txBody>
          <a:bodyPr wrap="none" rtlCol="0">
            <a:spAutoFit/>
          </a:bodyPr>
          <a:lstStyle/>
          <a:p>
            <a:r>
              <a:rPr lang="en-US" sz="2400" dirty="0"/>
              <a:t>Goal:   compute   f(x</a:t>
            </a:r>
            <a:r>
              <a:rPr lang="en-US" sz="2400" baseline="-25000" dirty="0"/>
              <a:t>1</a:t>
            </a:r>
            <a:r>
              <a:rPr lang="en-US" sz="2400" dirty="0"/>
              <a:t>, x</a:t>
            </a:r>
            <a:r>
              <a:rPr lang="en-US" sz="2400" baseline="-25000" dirty="0"/>
              <a:t>2</a:t>
            </a:r>
            <a:r>
              <a:rPr lang="en-US" sz="2400" dirty="0"/>
              <a:t>, x</a:t>
            </a:r>
            <a:r>
              <a:rPr lang="en-US" sz="2400" baseline="-25000" dirty="0"/>
              <a:t>3</a:t>
            </a:r>
            <a:r>
              <a:rPr lang="en-US" sz="2400" dirty="0"/>
              <a:t>, x</a:t>
            </a:r>
            <a:r>
              <a:rPr lang="en-US" sz="2400" baseline="-25000" dirty="0"/>
              <a:t>4</a:t>
            </a:r>
            <a:r>
              <a:rPr lang="en-US" sz="2400" dirty="0"/>
              <a:t>)</a:t>
            </a:r>
          </a:p>
          <a:p>
            <a:endParaRPr lang="en-US" sz="2400" dirty="0"/>
          </a:p>
          <a:p>
            <a:pPr>
              <a:tabLst>
                <a:tab pos="1092200" algn="l"/>
              </a:tabLst>
            </a:pPr>
            <a:r>
              <a:rPr lang="en-US" sz="2400" dirty="0"/>
              <a:t>“</a:t>
            </a:r>
            <a:r>
              <a:rPr lang="en-US" sz="2400" dirty="0" err="1"/>
              <a:t>Thm</a:t>
            </a:r>
            <a:r>
              <a:rPr lang="en-US" sz="2400" dirty="0"/>
              <a:t>:”   </a:t>
            </a:r>
            <a:r>
              <a:rPr lang="en-US" sz="2400"/>
              <a:t>anything that </a:t>
            </a:r>
            <a:r>
              <a:rPr lang="en-US" sz="2400" dirty="0"/>
              <a:t>can done with trusted auth. can also </a:t>
            </a:r>
            <a:br>
              <a:rPr lang="en-US" sz="2400" dirty="0"/>
            </a:br>
            <a:r>
              <a:rPr lang="en-US" sz="2400" dirty="0"/>
              <a:t>	be done without</a:t>
            </a:r>
          </a:p>
        </p:txBody>
      </p:sp>
      <p:sp>
        <p:nvSpPr>
          <p:cNvPr id="10" name="Rectangle 9"/>
          <p:cNvSpPr/>
          <p:nvPr/>
        </p:nvSpPr>
        <p:spPr>
          <a:xfrm>
            <a:off x="5638800" y="2647950"/>
            <a:ext cx="11430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trusted</a:t>
            </a:r>
            <a:br>
              <a:rPr lang="en-US" dirty="0"/>
            </a:br>
            <a:r>
              <a:rPr lang="en-US" dirty="0"/>
              <a:t>authority</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656240" y="1094040"/>
              <a:ext cx="4316760" cy="2538360"/>
            </p14:xfrm>
          </p:contentPart>
        </mc:Choice>
        <mc:Fallback xmlns="">
          <p:pic>
            <p:nvPicPr>
              <p:cNvPr id="4" name="Ink 3"/>
              <p:cNvPicPr/>
              <p:nvPr/>
            </p:nvPicPr>
            <p:blipFill>
              <a:blip r:embed="rId5"/>
              <a:stretch>
                <a:fillRect/>
              </a:stretch>
            </p:blipFill>
            <p:spPr>
              <a:xfrm>
                <a:off x="4647600" y="1085040"/>
                <a:ext cx="4337280" cy="2558520"/>
              </a:xfrm>
              <a:prstGeom prst="rect">
                <a:avLst/>
              </a:prstGeom>
            </p:spPr>
          </p:pic>
        </mc:Fallback>
      </mc:AlternateContent>
    </p:spTree>
    <p:extLst>
      <p:ext uri="{BB962C8B-B14F-4D97-AF65-F5344CB8AC3E}">
        <p14:creationId xmlns:p14="http://schemas.microsoft.com/office/powerpoint/2010/main" val="428602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pPr eaLnBrk="1" hangingPunct="1"/>
            <a:r>
              <a:rPr lang="en-US" dirty="0"/>
              <a:t>Secure communication</a:t>
            </a:r>
          </a:p>
        </p:txBody>
      </p:sp>
      <p:pic>
        <p:nvPicPr>
          <p:cNvPr id="5125" name="Picture 3" descr="MCj04041590000[1]"/>
          <p:cNvPicPr>
            <a:picLocks noChangeAspect="1" noChangeArrowheads="1"/>
          </p:cNvPicPr>
          <p:nvPr/>
        </p:nvPicPr>
        <p:blipFill>
          <a:blip r:embed="rId3"/>
          <a:srcRect/>
          <a:stretch>
            <a:fillRect/>
          </a:stretch>
        </p:blipFill>
        <p:spPr bwMode="auto">
          <a:xfrm>
            <a:off x="7239001" y="1828801"/>
            <a:ext cx="1736725" cy="1307306"/>
          </a:xfrm>
          <a:prstGeom prst="rect">
            <a:avLst/>
          </a:prstGeom>
          <a:noFill/>
          <a:ln w="9525">
            <a:noFill/>
            <a:miter lim="800000"/>
            <a:headEnd/>
            <a:tailEnd/>
          </a:ln>
        </p:spPr>
      </p:pic>
      <p:pic>
        <p:nvPicPr>
          <p:cNvPr id="5126" name="Picture 7" descr="wellsfargo"/>
          <p:cNvPicPr>
            <a:picLocks noChangeAspect="1" noChangeArrowheads="1"/>
          </p:cNvPicPr>
          <p:nvPr/>
        </p:nvPicPr>
        <p:blipFill>
          <a:blip r:embed="rId4"/>
          <a:srcRect/>
          <a:stretch>
            <a:fillRect/>
          </a:stretch>
        </p:blipFill>
        <p:spPr bwMode="auto">
          <a:xfrm>
            <a:off x="171132" y="1277134"/>
            <a:ext cx="5220102" cy="2513787"/>
          </a:xfrm>
          <a:prstGeom prst="rect">
            <a:avLst/>
          </a:prstGeom>
          <a:noFill/>
          <a:ln w="9525">
            <a:noFill/>
            <a:miter lim="800000"/>
            <a:headEnd/>
            <a:tailEnd/>
          </a:ln>
        </p:spPr>
      </p:pic>
      <p:sp>
        <p:nvSpPr>
          <p:cNvPr id="5127" name="AutoShape 8"/>
          <p:cNvSpPr>
            <a:spLocks noChangeArrowheads="1"/>
          </p:cNvSpPr>
          <p:nvPr/>
        </p:nvSpPr>
        <p:spPr bwMode="auto">
          <a:xfrm>
            <a:off x="3429000" y="3371850"/>
            <a:ext cx="457200" cy="342900"/>
          </a:xfrm>
          <a:prstGeom prst="irregularSeal1">
            <a:avLst/>
          </a:prstGeom>
          <a:noFill/>
          <a:ln w="28575">
            <a:solidFill>
              <a:srgbClr val="FF3300"/>
            </a:solidFill>
            <a:miter lim="800000"/>
            <a:headEnd/>
            <a:tailEnd/>
          </a:ln>
        </p:spPr>
        <p:txBody>
          <a:bodyPr wrap="none" anchor="ctr"/>
          <a:lstStyle/>
          <a:p>
            <a:endParaRPr lang="en-US"/>
          </a:p>
        </p:txBody>
      </p:sp>
      <p:sp>
        <p:nvSpPr>
          <p:cNvPr id="5128" name="Oval 11"/>
          <p:cNvSpPr>
            <a:spLocks noChangeArrowheads="1"/>
          </p:cNvSpPr>
          <p:nvPr/>
        </p:nvSpPr>
        <p:spPr bwMode="auto">
          <a:xfrm>
            <a:off x="7029450" y="1500188"/>
            <a:ext cx="304800" cy="228600"/>
          </a:xfrm>
          <a:prstGeom prst="ellipse">
            <a:avLst/>
          </a:prstGeom>
          <a:solidFill>
            <a:schemeClr val="bg1"/>
          </a:solidFill>
          <a:ln w="9525">
            <a:noFill/>
            <a:round/>
            <a:headEnd/>
            <a:tailEnd/>
          </a:ln>
        </p:spPr>
        <p:txBody>
          <a:bodyPr wrap="none" anchor="ctr"/>
          <a:lstStyle/>
          <a:p>
            <a:endParaRPr lang="en-US"/>
          </a:p>
        </p:txBody>
      </p:sp>
      <p:sp>
        <p:nvSpPr>
          <p:cNvPr id="5129" name="Oval 12"/>
          <p:cNvSpPr>
            <a:spLocks noChangeArrowheads="1"/>
          </p:cNvSpPr>
          <p:nvPr/>
        </p:nvSpPr>
        <p:spPr bwMode="auto">
          <a:xfrm>
            <a:off x="8077200" y="314325"/>
            <a:ext cx="304800" cy="228600"/>
          </a:xfrm>
          <a:prstGeom prst="ellipse">
            <a:avLst/>
          </a:prstGeom>
          <a:solidFill>
            <a:schemeClr val="bg1"/>
          </a:solidFill>
          <a:ln w="9525">
            <a:noFill/>
            <a:round/>
            <a:headEnd/>
            <a:tailEnd/>
          </a:ln>
        </p:spPr>
        <p:txBody>
          <a:bodyPr wrap="none" anchor="ctr"/>
          <a:lstStyle/>
          <a:p>
            <a:endParaRPr lang="en-US"/>
          </a:p>
        </p:txBody>
      </p:sp>
      <p:sp>
        <p:nvSpPr>
          <p:cNvPr id="5130" name="Line 13"/>
          <p:cNvSpPr>
            <a:spLocks noChangeShapeType="1"/>
          </p:cNvSpPr>
          <p:nvPr/>
        </p:nvSpPr>
        <p:spPr bwMode="auto">
          <a:xfrm>
            <a:off x="4572000" y="2571750"/>
            <a:ext cx="2590800" cy="0"/>
          </a:xfrm>
          <a:prstGeom prst="line">
            <a:avLst/>
          </a:prstGeom>
          <a:noFill/>
          <a:ln w="57150">
            <a:solidFill>
              <a:schemeClr val="tx1"/>
            </a:solidFill>
            <a:round/>
            <a:headEnd type="triangle" w="med" len="med"/>
            <a:tailEnd type="triangle" w="med" len="med"/>
          </a:ln>
        </p:spPr>
        <p:txBody>
          <a:bodyPr/>
          <a:lstStyle/>
          <a:p>
            <a:endParaRPr lang="en-US"/>
          </a:p>
        </p:txBody>
      </p:sp>
      <p:sp>
        <p:nvSpPr>
          <p:cNvPr id="29710" name="AutoShape 14"/>
          <p:cNvSpPr>
            <a:spLocks/>
          </p:cNvSpPr>
          <p:nvPr/>
        </p:nvSpPr>
        <p:spPr bwMode="auto">
          <a:xfrm>
            <a:off x="5867400" y="3457575"/>
            <a:ext cx="2895600" cy="714375"/>
          </a:xfrm>
          <a:prstGeom prst="borderCallout2">
            <a:avLst>
              <a:gd name="adj1" fmla="val 12000"/>
              <a:gd name="adj2" fmla="val -2940"/>
              <a:gd name="adj3" fmla="val 12000"/>
              <a:gd name="adj4" fmla="val -8699"/>
              <a:gd name="adj5" fmla="val -100000"/>
              <a:gd name="adj6" fmla="val -14704"/>
            </a:avLst>
          </a:prstGeom>
          <a:solidFill>
            <a:schemeClr val="accent1"/>
          </a:solidFill>
          <a:ln w="9525">
            <a:solidFill>
              <a:schemeClr val="tx1"/>
            </a:solidFill>
            <a:miter lim="800000"/>
            <a:headEnd/>
            <a:tailEnd/>
          </a:ln>
          <a:effectLst/>
        </p:spPr>
        <p:txBody>
          <a:bodyPr anchor="ctr"/>
          <a:lstStyle/>
          <a:p>
            <a:pPr algn="ctr">
              <a:defRPr/>
            </a:pPr>
            <a:r>
              <a:rPr lang="en-US" dirty="0">
                <a:latin typeface="+mn-lt"/>
              </a:rPr>
              <a:t>no eavesdropping</a:t>
            </a:r>
          </a:p>
          <a:p>
            <a:pPr algn="ctr">
              <a:defRPr/>
            </a:pPr>
            <a:r>
              <a:rPr lang="en-US" dirty="0">
                <a:latin typeface="+mn-lt"/>
              </a:rPr>
              <a:t>no tampering</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5191920" y="2216520"/>
              <a:ext cx="1150920" cy="264960"/>
            </p14:xfrm>
          </p:contentPart>
        </mc:Choice>
        <mc:Fallback xmlns="">
          <p:pic>
            <p:nvPicPr>
              <p:cNvPr id="2" name="Ink 1"/>
              <p:cNvPicPr/>
              <p:nvPr/>
            </p:nvPicPr>
            <p:blipFill>
              <a:blip r:embed="rId8"/>
              <a:stretch>
                <a:fillRect/>
              </a:stretch>
            </p:blipFill>
            <p:spPr>
              <a:xfrm>
                <a:off x="5181120" y="2209680"/>
                <a:ext cx="1170360" cy="285120"/>
              </a:xfrm>
              <a:prstGeom prst="rect">
                <a:avLst/>
              </a:prstGeom>
            </p:spPr>
          </p:pic>
        </mc:Fallback>
      </mc:AlternateContent>
      <p:sp>
        <p:nvSpPr>
          <p:cNvPr id="3" name="文字方塊 2">
            <a:extLst>
              <a:ext uri="{FF2B5EF4-FFF2-40B4-BE49-F238E27FC236}">
                <a16:creationId xmlns:a16="http://schemas.microsoft.com/office/drawing/2014/main" id="{D9FA8072-EF8C-40D6-8F11-C198B8C129E0}"/>
              </a:ext>
            </a:extLst>
          </p:cNvPr>
          <p:cNvSpPr txBox="1"/>
          <p:nvPr/>
        </p:nvSpPr>
        <p:spPr>
          <a:xfrm>
            <a:off x="1828800" y="838200"/>
            <a:ext cx="1752600" cy="369332"/>
          </a:xfrm>
          <a:prstGeom prst="rect">
            <a:avLst/>
          </a:prstGeom>
          <a:noFill/>
        </p:spPr>
        <p:txBody>
          <a:bodyPr wrap="square" rtlCol="0">
            <a:spAutoFit/>
          </a:bodyPr>
          <a:lstStyle/>
          <a:p>
            <a:r>
              <a:rPr lang="en-US" altLang="zh-TW" dirty="0">
                <a:solidFill>
                  <a:srgbClr val="FF0000"/>
                </a:solidFill>
              </a:rPr>
              <a:t>Alice </a:t>
            </a:r>
            <a:endParaRPr lang="zh-TW" altLang="en-US" dirty="0">
              <a:solidFill>
                <a:srgbClr val="FF0000"/>
              </a:solidFill>
            </a:endParaRPr>
          </a:p>
        </p:txBody>
      </p:sp>
      <p:sp>
        <p:nvSpPr>
          <p:cNvPr id="12" name="文字方塊 11">
            <a:extLst>
              <a:ext uri="{FF2B5EF4-FFF2-40B4-BE49-F238E27FC236}">
                <a16:creationId xmlns:a16="http://schemas.microsoft.com/office/drawing/2014/main" id="{E9539FE1-E3D9-4478-908D-C3C79AB8F5D1}"/>
              </a:ext>
            </a:extLst>
          </p:cNvPr>
          <p:cNvSpPr txBox="1"/>
          <p:nvPr/>
        </p:nvSpPr>
        <p:spPr>
          <a:xfrm>
            <a:off x="7315200" y="1409463"/>
            <a:ext cx="1752600" cy="369332"/>
          </a:xfrm>
          <a:prstGeom prst="rect">
            <a:avLst/>
          </a:prstGeom>
          <a:noFill/>
        </p:spPr>
        <p:txBody>
          <a:bodyPr wrap="square" rtlCol="0">
            <a:spAutoFit/>
          </a:bodyPr>
          <a:lstStyle/>
          <a:p>
            <a:r>
              <a:rPr lang="en-US" altLang="zh-TW" dirty="0">
                <a:solidFill>
                  <a:srgbClr val="FF0000"/>
                </a:solidFill>
              </a:rPr>
              <a:t>Bob </a:t>
            </a:r>
            <a:endParaRPr lang="zh-TW" altLang="en-US" dirty="0">
              <a:solidFill>
                <a:srgbClr val="FF0000"/>
              </a:solidFill>
            </a:endParaRPr>
          </a:p>
        </p:txBody>
      </p:sp>
      <p:sp>
        <p:nvSpPr>
          <p:cNvPr id="4" name="矩形 3">
            <a:extLst>
              <a:ext uri="{FF2B5EF4-FFF2-40B4-BE49-F238E27FC236}">
                <a16:creationId xmlns:a16="http://schemas.microsoft.com/office/drawing/2014/main" id="{612FDD54-6032-4912-962A-F14000666A83}"/>
              </a:ext>
            </a:extLst>
          </p:cNvPr>
          <p:cNvSpPr/>
          <p:nvPr/>
        </p:nvSpPr>
        <p:spPr>
          <a:xfrm>
            <a:off x="533400" y="4171950"/>
            <a:ext cx="3700052" cy="369332"/>
          </a:xfrm>
          <a:prstGeom prst="rect">
            <a:avLst/>
          </a:prstGeom>
        </p:spPr>
        <p:txBody>
          <a:bodyPr wrap="none">
            <a:spAutoFit/>
          </a:bodyPr>
          <a:lstStyle/>
          <a:p>
            <a:r>
              <a:rPr lang="zh-TW" altLang="en-US" dirty="0">
                <a:latin typeface="微軟正黑體" panose="020B0604030504040204" pitchFamily="34" charset="-120"/>
                <a:ea typeface="微軟正黑體" panose="020B0604030504040204" pitchFamily="34" charset="-120"/>
              </a:rPr>
              <a:t>不能竊聽、也不能篡改要完整傳遞</a:t>
            </a:r>
            <a:r>
              <a:rPr lang="zh-TW" altLang="en-US" dirty="0"/>
              <a:t> </a:t>
            </a:r>
          </a:p>
        </p:txBody>
      </p:sp>
    </p:spTree>
    <p:extLst>
      <p:ext uri="{BB962C8B-B14F-4D97-AF65-F5344CB8AC3E}">
        <p14:creationId xmlns:p14="http://schemas.microsoft.com/office/powerpoint/2010/main" val="3565284658"/>
      </p:ext>
    </p:extLst>
  </p:cSld>
  <p:clrMapOvr>
    <a:masterClrMapping/>
  </p:clrMapOvr>
  <mc:AlternateContent xmlns:mc="http://schemas.openxmlformats.org/markup-compatibility/2006" xmlns:p14="http://schemas.microsoft.com/office/powerpoint/2010/main">
    <mc:Choice Requires="p14">
      <p:transition spd="slow" p14:dur="2000" advTm="150614"/>
    </mc:Choice>
    <mc:Fallback xmlns="">
      <p:transition spd="slow" advTm="15061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a:t>
            </a:r>
          </a:p>
        </p:txBody>
      </p:sp>
      <p:sp>
        <p:nvSpPr>
          <p:cNvPr id="3" name="Content Placeholder 2"/>
          <p:cNvSpPr>
            <a:spLocks noGrp="1"/>
          </p:cNvSpPr>
          <p:nvPr>
            <p:ph idx="1"/>
          </p:nvPr>
        </p:nvSpPr>
        <p:spPr/>
        <p:txBody>
          <a:bodyPr/>
          <a:lstStyle/>
          <a:p>
            <a:r>
              <a:rPr lang="en-US" dirty="0"/>
              <a:t>Elections</a:t>
            </a:r>
          </a:p>
          <a:p>
            <a:r>
              <a:rPr lang="en-US" altLang="zh-TW" b="1" dirty="0">
                <a:solidFill>
                  <a:srgbClr val="FF0000"/>
                </a:solidFill>
              </a:rPr>
              <a:t>VICKEY </a:t>
            </a:r>
            <a:r>
              <a:rPr lang="en-US" dirty="0">
                <a:solidFill>
                  <a:srgbClr val="FF0000"/>
                </a:solidFill>
              </a:rPr>
              <a:t>Private auctions</a:t>
            </a:r>
          </a:p>
          <a:p>
            <a:endParaRPr lang="en-US" dirty="0"/>
          </a:p>
          <a:p>
            <a:endParaRPr lang="en-US" dirty="0"/>
          </a:p>
          <a:p>
            <a:endParaRPr lang="en-US" dirty="0"/>
          </a:p>
          <a:p>
            <a:endParaRPr lang="en-US" dirty="0"/>
          </a:p>
          <a:p>
            <a:endParaRPr lang="en-US" dirty="0"/>
          </a:p>
          <a:p>
            <a:endParaRPr lang="en-US" dirty="0"/>
          </a:p>
          <a:p>
            <a:r>
              <a:rPr lang="en-US" dirty="0"/>
              <a:t>Secure multi-party computation</a:t>
            </a:r>
          </a:p>
        </p:txBody>
      </p:sp>
      <p:pic>
        <p:nvPicPr>
          <p:cNvPr id="5" name="Picture 4"/>
          <p:cNvPicPr>
            <a:picLocks noChangeAspect="1"/>
          </p:cNvPicPr>
          <p:nvPr/>
        </p:nvPicPr>
        <p:blipFill>
          <a:blip r:embed="rId3"/>
          <a:stretch>
            <a:fillRect/>
          </a:stretch>
        </p:blipFill>
        <p:spPr>
          <a:xfrm flipH="1">
            <a:off x="4610100" y="1422400"/>
            <a:ext cx="371355" cy="692150"/>
          </a:xfrm>
          <a:prstGeom prst="rect">
            <a:avLst/>
          </a:prstGeom>
        </p:spPr>
      </p:pic>
      <p:pic>
        <p:nvPicPr>
          <p:cNvPr id="6" name="Picture 5"/>
          <p:cNvPicPr>
            <a:picLocks noChangeAspect="1"/>
          </p:cNvPicPr>
          <p:nvPr/>
        </p:nvPicPr>
        <p:blipFill>
          <a:blip r:embed="rId3"/>
          <a:stretch>
            <a:fillRect/>
          </a:stretch>
        </p:blipFill>
        <p:spPr>
          <a:xfrm flipH="1">
            <a:off x="5334000" y="1422400"/>
            <a:ext cx="371355" cy="692150"/>
          </a:xfrm>
          <a:prstGeom prst="rect">
            <a:avLst/>
          </a:prstGeom>
        </p:spPr>
      </p:pic>
      <p:pic>
        <p:nvPicPr>
          <p:cNvPr id="7" name="Picture 6"/>
          <p:cNvPicPr>
            <a:picLocks noChangeAspect="1"/>
          </p:cNvPicPr>
          <p:nvPr/>
        </p:nvPicPr>
        <p:blipFill>
          <a:blip r:embed="rId3"/>
          <a:stretch>
            <a:fillRect/>
          </a:stretch>
        </p:blipFill>
        <p:spPr>
          <a:xfrm flipH="1">
            <a:off x="6057900" y="1422400"/>
            <a:ext cx="371355" cy="692150"/>
          </a:xfrm>
          <a:prstGeom prst="rect">
            <a:avLst/>
          </a:prstGeom>
        </p:spPr>
      </p:pic>
      <p:pic>
        <p:nvPicPr>
          <p:cNvPr id="8" name="Picture 7"/>
          <p:cNvPicPr>
            <a:picLocks noChangeAspect="1"/>
          </p:cNvPicPr>
          <p:nvPr/>
        </p:nvPicPr>
        <p:blipFill>
          <a:blip r:embed="rId3"/>
          <a:stretch>
            <a:fillRect/>
          </a:stretch>
        </p:blipFill>
        <p:spPr>
          <a:xfrm flipH="1">
            <a:off x="6781800" y="1422400"/>
            <a:ext cx="371355" cy="692150"/>
          </a:xfrm>
          <a:prstGeom prst="rect">
            <a:avLst/>
          </a:prstGeom>
        </p:spPr>
      </p:pic>
      <p:sp>
        <p:nvSpPr>
          <p:cNvPr id="9" name="TextBox 8"/>
          <p:cNvSpPr txBox="1"/>
          <p:nvPr/>
        </p:nvSpPr>
        <p:spPr>
          <a:xfrm>
            <a:off x="457200" y="2800350"/>
            <a:ext cx="7525468" cy="1569660"/>
          </a:xfrm>
          <a:prstGeom prst="rect">
            <a:avLst/>
          </a:prstGeom>
          <a:noFill/>
        </p:spPr>
        <p:txBody>
          <a:bodyPr wrap="none" rtlCol="0">
            <a:spAutoFit/>
          </a:bodyPr>
          <a:lstStyle/>
          <a:p>
            <a:r>
              <a:rPr lang="en-US" sz="2400" dirty="0"/>
              <a:t>Goal:   compute   f(x</a:t>
            </a:r>
            <a:r>
              <a:rPr lang="en-US" sz="2400" baseline="-25000" dirty="0"/>
              <a:t>1</a:t>
            </a:r>
            <a:r>
              <a:rPr lang="en-US" sz="2400" dirty="0"/>
              <a:t>, x</a:t>
            </a:r>
            <a:r>
              <a:rPr lang="en-US" sz="2400" baseline="-25000" dirty="0"/>
              <a:t>2</a:t>
            </a:r>
            <a:r>
              <a:rPr lang="en-US" sz="2400" dirty="0"/>
              <a:t>, x</a:t>
            </a:r>
            <a:r>
              <a:rPr lang="en-US" sz="2400" baseline="-25000" dirty="0"/>
              <a:t>3</a:t>
            </a:r>
            <a:r>
              <a:rPr lang="en-US" sz="2400" dirty="0"/>
              <a:t>, x</a:t>
            </a:r>
            <a:r>
              <a:rPr lang="en-US" sz="2400" baseline="-25000" dirty="0"/>
              <a:t>4</a:t>
            </a:r>
            <a:r>
              <a:rPr lang="en-US" sz="2400" dirty="0"/>
              <a:t>)</a:t>
            </a:r>
          </a:p>
          <a:p>
            <a:endParaRPr lang="en-US" sz="2400" dirty="0"/>
          </a:p>
          <a:p>
            <a:pPr>
              <a:tabLst>
                <a:tab pos="1092200" algn="l"/>
              </a:tabLst>
            </a:pPr>
            <a:r>
              <a:rPr lang="en-US" sz="2400" dirty="0"/>
              <a:t>“</a:t>
            </a:r>
            <a:r>
              <a:rPr lang="en-US" sz="2400" dirty="0" err="1"/>
              <a:t>Thm</a:t>
            </a:r>
            <a:r>
              <a:rPr lang="en-US" sz="2400" dirty="0"/>
              <a:t>:”   </a:t>
            </a:r>
            <a:r>
              <a:rPr lang="en-US" sz="2400"/>
              <a:t>anything that </a:t>
            </a:r>
            <a:r>
              <a:rPr lang="en-US" sz="2400" dirty="0"/>
              <a:t>can done with trusted auth. can also </a:t>
            </a:r>
            <a:br>
              <a:rPr lang="en-US" sz="2400" dirty="0"/>
            </a:br>
            <a:r>
              <a:rPr lang="en-US" sz="2400" dirty="0"/>
              <a:t>	be done without</a:t>
            </a:r>
          </a:p>
        </p:txBody>
      </p:sp>
      <p:sp>
        <p:nvSpPr>
          <p:cNvPr id="10" name="Rectangle 9"/>
          <p:cNvSpPr/>
          <p:nvPr/>
        </p:nvSpPr>
        <p:spPr>
          <a:xfrm>
            <a:off x="5638800" y="2647950"/>
            <a:ext cx="11430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trusted</a:t>
            </a:r>
            <a:br>
              <a:rPr lang="en-US" dirty="0"/>
            </a:br>
            <a:r>
              <a:rPr lang="en-US" dirty="0"/>
              <a:t>authority</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656240" y="1094040"/>
              <a:ext cx="4316760" cy="2538360"/>
            </p14:xfrm>
          </p:contentPart>
        </mc:Choice>
        <mc:Fallback xmlns="">
          <p:pic>
            <p:nvPicPr>
              <p:cNvPr id="4" name="Ink 3"/>
              <p:cNvPicPr/>
              <p:nvPr/>
            </p:nvPicPr>
            <p:blipFill>
              <a:blip r:embed="rId5"/>
              <a:stretch>
                <a:fillRect/>
              </a:stretch>
            </p:blipFill>
            <p:spPr>
              <a:xfrm>
                <a:off x="4647600" y="1085040"/>
                <a:ext cx="4337280" cy="2558520"/>
              </a:xfrm>
              <a:prstGeom prst="rect">
                <a:avLst/>
              </a:prstGeom>
            </p:spPr>
          </p:pic>
        </mc:Fallback>
      </mc:AlternateContent>
    </p:spTree>
    <p:extLst>
      <p:ext uri="{BB962C8B-B14F-4D97-AF65-F5344CB8AC3E}">
        <p14:creationId xmlns:p14="http://schemas.microsoft.com/office/powerpoint/2010/main" val="20119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04FDD0-140D-4D94-AB51-70EC35E60E9F}"/>
              </a:ext>
            </a:extLst>
          </p:cNvPr>
          <p:cNvSpPr>
            <a:spLocks noGrp="1"/>
          </p:cNvSpPr>
          <p:nvPr>
            <p:ph type="title"/>
          </p:nvPr>
        </p:nvSpPr>
        <p:spPr/>
        <p:txBody>
          <a:bodyPr/>
          <a:lstStyle/>
          <a:p>
            <a:r>
              <a:rPr lang="en-US" altLang="zh-TW" dirty="0">
                <a:latin typeface="Arial" panose="020B0604020202020204" pitchFamily="34" charset="0"/>
                <a:cs typeface="Arial" panose="020B0604020202020204" pitchFamily="34" charset="0"/>
              </a:rPr>
              <a:t>Vickery auction</a:t>
            </a:r>
            <a:endParaRPr lang="zh-TW" altLang="en-US" dirty="0">
              <a:latin typeface="Arial" panose="020B0604020202020204" pitchFamily="34" charset="0"/>
              <a:cs typeface="Arial" panose="020B0604020202020204" pitchFamily="34" charset="0"/>
            </a:endParaRPr>
          </a:p>
        </p:txBody>
      </p:sp>
      <p:sp>
        <p:nvSpPr>
          <p:cNvPr id="3" name="內容版面配置區 2">
            <a:extLst>
              <a:ext uri="{FF2B5EF4-FFF2-40B4-BE49-F238E27FC236}">
                <a16:creationId xmlns:a16="http://schemas.microsoft.com/office/drawing/2014/main" id="{ADE034C8-879A-4941-ABB7-78CE2BA662BE}"/>
              </a:ext>
            </a:extLst>
          </p:cNvPr>
          <p:cNvSpPr>
            <a:spLocks noGrp="1"/>
          </p:cNvSpPr>
          <p:nvPr>
            <p:ph idx="1"/>
          </p:nvPr>
        </p:nvSpPr>
        <p:spPr/>
        <p:txBody>
          <a:bodyPr>
            <a:normAutofit fontScale="62500" lnSpcReduction="20000"/>
          </a:bodyPr>
          <a:lstStyle/>
          <a:p>
            <a:r>
              <a:rPr lang="zh-TW" altLang="en-US" b="1" dirty="0">
                <a:latin typeface="微軟正黑體" panose="020B0604030504040204" pitchFamily="34" charset="-120"/>
                <a:ea typeface="微軟正黑體" panose="020B0604030504040204" pitchFamily="34" charset="-120"/>
                <a:cs typeface="Arial" panose="020B0604020202020204" pitchFamily="34" charset="0"/>
              </a:rPr>
              <a:t>維克里拍賣的優點就在於「講真話」是最優策略，</a:t>
            </a:r>
            <a:r>
              <a:rPr lang="zh-TW" altLang="en-US" dirty="0">
                <a:latin typeface="微軟正黑體" panose="020B0604030504040204" pitchFamily="34" charset="-120"/>
                <a:ea typeface="微軟正黑體" panose="020B0604030504040204" pitchFamily="34" charset="-120"/>
                <a:cs typeface="Arial" panose="020B0604020202020204" pitchFamily="34" charset="0"/>
              </a:rPr>
              <a:t>所有的投標人都會顯示他對拍賣物的真實評價。這點其實很好理解，因為中標者沒有價格影響力。舉例說明，一個物件，最後的中標人的出表價是</a:t>
            </a:r>
            <a:r>
              <a:rPr lang="en-US" altLang="zh-TW" dirty="0">
                <a:latin typeface="微軟正黑體" panose="020B0604030504040204" pitchFamily="34" charset="-120"/>
                <a:ea typeface="微軟正黑體" panose="020B0604030504040204" pitchFamily="34" charset="-120"/>
                <a:cs typeface="Arial" panose="020B0604020202020204" pitchFamily="34" charset="0"/>
              </a:rPr>
              <a:t>10</a:t>
            </a:r>
            <a:r>
              <a:rPr lang="zh-TW" altLang="en-US" dirty="0">
                <a:latin typeface="微軟正黑體" panose="020B0604030504040204" pitchFamily="34" charset="-120"/>
                <a:ea typeface="微軟正黑體" panose="020B0604030504040204" pitchFamily="34" charset="-120"/>
                <a:cs typeface="Arial" panose="020B0604020202020204" pitchFamily="34" charset="0"/>
              </a:rPr>
              <a:t>元，未中標的最高價格是</a:t>
            </a:r>
            <a:r>
              <a:rPr lang="en-US" altLang="zh-TW" dirty="0">
                <a:latin typeface="微軟正黑體" panose="020B0604030504040204" pitchFamily="34" charset="-120"/>
                <a:ea typeface="微軟正黑體" panose="020B0604030504040204" pitchFamily="34" charset="-120"/>
                <a:cs typeface="Arial" panose="020B0604020202020204" pitchFamily="34" charset="0"/>
              </a:rPr>
              <a:t>8</a:t>
            </a:r>
            <a:r>
              <a:rPr lang="zh-TW" altLang="en-US" dirty="0">
                <a:latin typeface="微軟正黑體" panose="020B0604030504040204" pitchFamily="34" charset="-120"/>
                <a:ea typeface="微軟正黑體" panose="020B0604030504040204" pitchFamily="34" charset="-120"/>
                <a:cs typeface="Arial" panose="020B0604020202020204" pitchFamily="34" charset="0"/>
              </a:rPr>
              <a:t>元，按照維克里拍賣，中標人只需要出</a:t>
            </a:r>
            <a:r>
              <a:rPr lang="en-US" altLang="zh-TW" dirty="0">
                <a:latin typeface="微軟正黑體" panose="020B0604030504040204" pitchFamily="34" charset="-120"/>
                <a:ea typeface="微軟正黑體" panose="020B0604030504040204" pitchFamily="34" charset="-120"/>
                <a:cs typeface="Arial" panose="020B0604020202020204" pitchFamily="34" charset="0"/>
              </a:rPr>
              <a:t>8</a:t>
            </a:r>
            <a:r>
              <a:rPr lang="zh-TW" altLang="en-US" dirty="0">
                <a:latin typeface="微軟正黑體" panose="020B0604030504040204" pitchFamily="34" charset="-120"/>
                <a:ea typeface="微軟正黑體" panose="020B0604030504040204" pitchFamily="34" charset="-120"/>
                <a:cs typeface="Arial" panose="020B0604020202020204" pitchFamily="34" charset="0"/>
              </a:rPr>
              <a:t>元。中標者的成交價不是由自己而是由出價最高的未中標者決定的，出標的高低只決定輸贏而不決定具體價格，只有用真實價格競拍才能保證最後中標的那個價格是自己想要支付的價格，所以參加維克里拍賣的人沒有扭曲自己價格的激勵。維克里拍賣的最著名的衍生就是</a:t>
            </a:r>
            <a:r>
              <a:rPr lang="en-US" altLang="zh-TW" dirty="0">
                <a:latin typeface="微軟正黑體" panose="020B0604030504040204" pitchFamily="34" charset="-120"/>
                <a:ea typeface="微軟正黑體" panose="020B0604030504040204" pitchFamily="34" charset="-120"/>
                <a:cs typeface="Arial" panose="020B0604020202020204" pitchFamily="34" charset="0"/>
              </a:rPr>
              <a:t>eBay</a:t>
            </a:r>
            <a:r>
              <a:rPr lang="zh-TW" altLang="en-US" dirty="0">
                <a:latin typeface="微軟正黑體" panose="020B0604030504040204" pitchFamily="34" charset="-120"/>
                <a:ea typeface="微軟正黑體" panose="020B0604030504040204" pitchFamily="34" charset="-120"/>
                <a:cs typeface="Arial" panose="020B0604020202020204" pitchFamily="34" charset="0"/>
              </a:rPr>
              <a:t>的競價代理（</a:t>
            </a:r>
            <a:r>
              <a:rPr lang="en-US" altLang="zh-TW" dirty="0">
                <a:latin typeface="微軟正黑體" panose="020B0604030504040204" pitchFamily="34" charset="-120"/>
                <a:ea typeface="微軟正黑體" panose="020B0604030504040204" pitchFamily="34" charset="-120"/>
                <a:cs typeface="Arial" panose="020B0604020202020204" pitchFamily="34" charset="0"/>
              </a:rPr>
              <a:t>Proxy bidding</a:t>
            </a:r>
            <a:r>
              <a:rPr lang="zh-TW" altLang="en-US" dirty="0">
                <a:latin typeface="微軟正黑體" panose="020B0604030504040204" pitchFamily="34" charset="-120"/>
                <a:ea typeface="微軟正黑體" panose="020B0604030504040204" pitchFamily="34" charset="-120"/>
                <a:cs typeface="Arial" panose="020B0604020202020204" pitchFamily="34" charset="0"/>
              </a:rPr>
              <a:t>）拍賣，除了不是密封式拍賣外，它規則基本和維克里拍賣相同，自然而然的擁有維克里拍賣的優點。</a:t>
            </a:r>
          </a:p>
          <a:p>
            <a:endParaRPr lang="zh-TW" altLang="en-US" dirty="0">
              <a:latin typeface="微軟正黑體" panose="020B0604030504040204" pitchFamily="34" charset="-120"/>
              <a:ea typeface="微軟正黑體" panose="020B0604030504040204" pitchFamily="34" charset="-120"/>
              <a:cs typeface="Arial" panose="020B0604020202020204" pitchFamily="34" charset="0"/>
            </a:endParaRPr>
          </a:p>
          <a:p>
            <a:r>
              <a:rPr lang="zh-TW" altLang="en-US" dirty="0">
                <a:latin typeface="微軟正黑體" panose="020B0604030504040204" pitchFamily="34" charset="-120"/>
                <a:ea typeface="微軟正黑體" panose="020B0604030504040204" pitchFamily="34" charset="-120"/>
                <a:cs typeface="Arial" panose="020B0604020202020204" pitchFamily="34" charset="0"/>
              </a:rPr>
              <a:t>當然，任何經濟機制的設計都無法做到完美，即使是維克里拍賣這樣在學術界頗有好評的設計也有以下的幾個缺點：</a:t>
            </a:r>
          </a:p>
          <a:p>
            <a:endParaRPr lang="zh-TW" altLang="en-US" dirty="0">
              <a:latin typeface="微軟正黑體" panose="020B0604030504040204" pitchFamily="34" charset="-120"/>
              <a:ea typeface="微軟正黑體" panose="020B0604030504040204" pitchFamily="34" charset="-120"/>
              <a:cs typeface="Arial" panose="020B0604020202020204" pitchFamily="34" charset="0"/>
            </a:endParaRPr>
          </a:p>
          <a:p>
            <a:r>
              <a:rPr lang="zh-TW" altLang="en-US" dirty="0">
                <a:solidFill>
                  <a:srgbClr val="FF0000"/>
                </a:solidFill>
                <a:latin typeface="微軟正黑體" panose="020B0604030504040204" pitchFamily="34" charset="-120"/>
                <a:ea typeface="微軟正黑體" panose="020B0604030504040204" pitchFamily="34" charset="-120"/>
                <a:cs typeface="Arial" panose="020B0604020202020204" pitchFamily="34" charset="0"/>
              </a:rPr>
              <a:t>未中標者會結成同盟；</a:t>
            </a:r>
          </a:p>
          <a:p>
            <a:r>
              <a:rPr lang="zh-TW" altLang="en-US" dirty="0">
                <a:solidFill>
                  <a:srgbClr val="FF0000"/>
                </a:solidFill>
                <a:latin typeface="微軟正黑體" panose="020B0604030504040204" pitchFamily="34" charset="-120"/>
                <a:ea typeface="微軟正黑體" panose="020B0604030504040204" pitchFamily="34" charset="-120"/>
                <a:cs typeface="Arial" panose="020B0604020202020204" pitchFamily="34" charset="0"/>
              </a:rPr>
              <a:t>很難避免一個投標人用多個身份投標的行為；</a:t>
            </a:r>
          </a:p>
          <a:p>
            <a:r>
              <a:rPr lang="zh-TW" altLang="en-US" dirty="0">
                <a:solidFill>
                  <a:srgbClr val="FF0000"/>
                </a:solidFill>
                <a:latin typeface="微軟正黑體" panose="020B0604030504040204" pitchFamily="34" charset="-120"/>
                <a:ea typeface="微軟正黑體" panose="020B0604030504040204" pitchFamily="34" charset="-120"/>
                <a:cs typeface="Arial" panose="020B0604020202020204" pitchFamily="34" charset="0"/>
              </a:rPr>
              <a:t>難以避免買方串謀，互相揭示價格，以降低；</a:t>
            </a:r>
          </a:p>
          <a:p>
            <a:r>
              <a:rPr lang="zh-TW" altLang="en-US" dirty="0">
                <a:solidFill>
                  <a:srgbClr val="FF0000"/>
                </a:solidFill>
                <a:latin typeface="微軟正黑體" panose="020B0604030504040204" pitchFamily="34" charset="-120"/>
                <a:ea typeface="微軟正黑體" panose="020B0604030504040204" pitchFamily="34" charset="-120"/>
                <a:cs typeface="Arial" panose="020B0604020202020204" pitchFamily="34" charset="0"/>
              </a:rPr>
              <a:t>賣方會僱傭「托兒」來抬高價格；</a:t>
            </a:r>
          </a:p>
          <a:p>
            <a:r>
              <a:rPr lang="zh-TW" altLang="en-US" dirty="0">
                <a:solidFill>
                  <a:srgbClr val="FF0000"/>
                </a:solidFill>
                <a:latin typeface="微軟正黑體" panose="020B0604030504040204" pitchFamily="34" charset="-120"/>
                <a:ea typeface="微軟正黑體" panose="020B0604030504040204" pitchFamily="34" charset="-120"/>
                <a:cs typeface="Arial" panose="020B0604020202020204" pitchFamily="34" charset="0"/>
              </a:rPr>
              <a:t>不一定最大化賣方利潤。</a:t>
            </a:r>
          </a:p>
        </p:txBody>
      </p:sp>
      <p:sp>
        <p:nvSpPr>
          <p:cNvPr id="4" name="矩形 3">
            <a:extLst>
              <a:ext uri="{FF2B5EF4-FFF2-40B4-BE49-F238E27FC236}">
                <a16:creationId xmlns:a16="http://schemas.microsoft.com/office/drawing/2014/main" id="{D0D3EFB0-D1F4-4941-A4B3-610740356A45}"/>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86100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857250"/>
          </a:xfrm>
        </p:spPr>
        <p:txBody>
          <a:bodyPr/>
          <a:lstStyle/>
          <a:p>
            <a:r>
              <a:rPr lang="en-US"/>
              <a:t>Crypto magic</a:t>
            </a:r>
            <a:endParaRPr lang="en-US" dirty="0"/>
          </a:p>
        </p:txBody>
      </p:sp>
      <p:sp>
        <p:nvSpPr>
          <p:cNvPr id="3" name="Content Placeholder 2"/>
          <p:cNvSpPr>
            <a:spLocks noGrp="1"/>
          </p:cNvSpPr>
          <p:nvPr>
            <p:ph idx="1"/>
          </p:nvPr>
        </p:nvSpPr>
        <p:spPr>
          <a:xfrm>
            <a:off x="152400" y="819150"/>
            <a:ext cx="8229600" cy="2895600"/>
          </a:xfrm>
        </p:spPr>
        <p:txBody>
          <a:bodyPr/>
          <a:lstStyle/>
          <a:p>
            <a:r>
              <a:rPr lang="en-US" dirty="0"/>
              <a:t>Privately outsourcing computation</a:t>
            </a:r>
          </a:p>
          <a:p>
            <a:endParaRPr lang="en-US" dirty="0"/>
          </a:p>
          <a:p>
            <a:endParaRPr lang="en-US" dirty="0"/>
          </a:p>
          <a:p>
            <a:endParaRPr lang="en-US" dirty="0"/>
          </a:p>
          <a:p>
            <a:endParaRPr lang="en-US" dirty="0"/>
          </a:p>
          <a:p>
            <a:pPr>
              <a:spcBef>
                <a:spcPts val="1776"/>
              </a:spcBef>
            </a:pPr>
            <a:r>
              <a:rPr lang="en-US" dirty="0"/>
              <a:t>Zero knowledge </a:t>
            </a:r>
            <a:r>
              <a:rPr lang="en-US" sz="1800" dirty="0"/>
              <a:t>(proof of knowledge)</a:t>
            </a:r>
          </a:p>
        </p:txBody>
      </p:sp>
      <p:grpSp>
        <p:nvGrpSpPr>
          <p:cNvPr id="4" name="Group 3"/>
          <p:cNvGrpSpPr/>
          <p:nvPr/>
        </p:nvGrpSpPr>
        <p:grpSpPr>
          <a:xfrm>
            <a:off x="3085731" y="1733550"/>
            <a:ext cx="1076739" cy="990600"/>
            <a:chOff x="4038600" y="1123950"/>
            <a:chExt cx="1076739" cy="990600"/>
          </a:xfrm>
        </p:grpSpPr>
        <p:pic>
          <p:nvPicPr>
            <p:cNvPr id="5" name="Picture 4"/>
            <p:cNvPicPr>
              <a:picLocks noChangeAspect="1"/>
            </p:cNvPicPr>
            <p:nvPr/>
          </p:nvPicPr>
          <p:blipFill>
            <a:blip r:embed="rId3"/>
            <a:stretch>
              <a:fillRect/>
            </a:stretch>
          </p:blipFill>
          <p:spPr>
            <a:xfrm flipH="1">
              <a:off x="4038600" y="1123950"/>
              <a:ext cx="1076739" cy="990600"/>
            </a:xfrm>
            <a:prstGeom prst="rect">
              <a:avLst/>
            </a:prstGeom>
          </p:spPr>
        </p:pic>
        <p:sp>
          <p:nvSpPr>
            <p:cNvPr id="6" name="TextBox 5"/>
            <p:cNvSpPr txBox="1"/>
            <p:nvPr/>
          </p:nvSpPr>
          <p:spPr>
            <a:xfrm>
              <a:off x="4343400" y="1200150"/>
              <a:ext cx="636638" cy="369332"/>
            </a:xfrm>
            <a:prstGeom prst="rect">
              <a:avLst/>
            </a:prstGeom>
            <a:noFill/>
          </p:spPr>
          <p:txBody>
            <a:bodyPr wrap="none" rtlCol="0">
              <a:spAutoFit/>
            </a:bodyPr>
            <a:lstStyle/>
            <a:p>
              <a:r>
                <a:rPr lang="en-US" dirty="0"/>
                <a:t>Alice</a:t>
              </a:r>
            </a:p>
          </p:txBody>
        </p:sp>
      </p:grpSp>
      <p:sp>
        <p:nvSpPr>
          <p:cNvPr id="7" name="TextBox 6"/>
          <p:cNvSpPr txBox="1"/>
          <p:nvPr/>
        </p:nvSpPr>
        <p:spPr>
          <a:xfrm>
            <a:off x="2400669" y="1428750"/>
            <a:ext cx="799731" cy="646331"/>
          </a:xfrm>
          <a:prstGeom prst="rect">
            <a:avLst/>
          </a:prstGeom>
          <a:noFill/>
          <a:ln>
            <a:solidFill>
              <a:srgbClr val="FF0000"/>
            </a:solidFill>
          </a:ln>
        </p:spPr>
        <p:txBody>
          <a:bodyPr wrap="none" rtlCol="0">
            <a:spAutoFit/>
          </a:bodyPr>
          <a:lstStyle/>
          <a:p>
            <a:r>
              <a:rPr lang="en-US" dirty="0"/>
              <a:t>search</a:t>
            </a:r>
            <a:br>
              <a:rPr lang="en-US" dirty="0"/>
            </a:br>
            <a:r>
              <a:rPr lang="en-US" dirty="0"/>
              <a:t>query</a:t>
            </a:r>
          </a:p>
        </p:txBody>
      </p:sp>
      <p:pic>
        <p:nvPicPr>
          <p:cNvPr id="8" name="Picture 7"/>
          <p:cNvPicPr>
            <a:picLocks noChangeAspect="1"/>
          </p:cNvPicPr>
          <p:nvPr/>
        </p:nvPicPr>
        <p:blipFill>
          <a:blip r:embed="rId4"/>
          <a:stretch>
            <a:fillRect/>
          </a:stretch>
        </p:blipFill>
        <p:spPr>
          <a:xfrm>
            <a:off x="7772400" y="2762943"/>
            <a:ext cx="990600" cy="342207"/>
          </a:xfrm>
          <a:prstGeom prst="rect">
            <a:avLst/>
          </a:prstGeom>
        </p:spPr>
      </p:pic>
      <p:pic>
        <p:nvPicPr>
          <p:cNvPr id="9" name="Picture 8"/>
          <p:cNvPicPr>
            <a:picLocks noChangeAspect="1"/>
          </p:cNvPicPr>
          <p:nvPr/>
        </p:nvPicPr>
        <p:blipFill>
          <a:blip r:embed="rId5"/>
          <a:stretch>
            <a:fillRect/>
          </a:stretch>
        </p:blipFill>
        <p:spPr>
          <a:xfrm flipH="1">
            <a:off x="7772400" y="1809750"/>
            <a:ext cx="914400" cy="923636"/>
          </a:xfrm>
          <a:prstGeom prst="rect">
            <a:avLst/>
          </a:prstGeom>
        </p:spPr>
      </p:pic>
      <p:sp>
        <p:nvSpPr>
          <p:cNvPr id="13" name="Cloud Callout 12"/>
          <p:cNvSpPr/>
          <p:nvPr/>
        </p:nvSpPr>
        <p:spPr>
          <a:xfrm>
            <a:off x="6553200" y="971550"/>
            <a:ext cx="2133600" cy="609600"/>
          </a:xfrm>
          <a:prstGeom prst="cloudCallout">
            <a:avLst>
              <a:gd name="adj1" fmla="val 18642"/>
              <a:gd name="adj2" fmla="val 9791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rPr>
              <a:t>What did she search for?</a:t>
            </a:r>
          </a:p>
        </p:txBody>
      </p:sp>
      <p:sp>
        <p:nvSpPr>
          <p:cNvPr id="14" name="TextBox 13"/>
          <p:cNvSpPr txBox="1"/>
          <p:nvPr/>
        </p:nvSpPr>
        <p:spPr>
          <a:xfrm>
            <a:off x="2362200" y="2647950"/>
            <a:ext cx="813043" cy="369332"/>
          </a:xfrm>
          <a:prstGeom prst="rect">
            <a:avLst/>
          </a:prstGeom>
          <a:noFill/>
          <a:ln>
            <a:solidFill>
              <a:srgbClr val="FF0000"/>
            </a:solidFill>
          </a:ln>
        </p:spPr>
        <p:txBody>
          <a:bodyPr wrap="none" rtlCol="0">
            <a:spAutoFit/>
          </a:bodyPr>
          <a:lstStyle/>
          <a:p>
            <a:r>
              <a:rPr lang="en-US" dirty="0"/>
              <a:t>results</a:t>
            </a:r>
          </a:p>
        </p:txBody>
      </p:sp>
      <p:grpSp>
        <p:nvGrpSpPr>
          <p:cNvPr id="31" name="Group 30"/>
          <p:cNvGrpSpPr/>
          <p:nvPr/>
        </p:nvGrpSpPr>
        <p:grpSpPr>
          <a:xfrm>
            <a:off x="2895600" y="3333750"/>
            <a:ext cx="4724400" cy="1562219"/>
            <a:chOff x="2895600" y="3333750"/>
            <a:chExt cx="4724400" cy="1562219"/>
          </a:xfrm>
        </p:grpSpPr>
        <p:cxnSp>
          <p:nvCxnSpPr>
            <p:cNvPr id="24" name="Straight Arrow Connector 23"/>
            <p:cNvCxnSpPr/>
            <p:nvPr/>
          </p:nvCxnSpPr>
          <p:spPr>
            <a:xfrm>
              <a:off x="2895600" y="4476750"/>
              <a:ext cx="3505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325965" y="4095750"/>
              <a:ext cx="2522295" cy="800219"/>
            </a:xfrm>
            <a:prstGeom prst="rect">
              <a:avLst/>
            </a:prstGeom>
            <a:noFill/>
          </p:spPr>
          <p:txBody>
            <a:bodyPr wrap="none" rtlCol="0">
              <a:spAutoFit/>
            </a:bodyPr>
            <a:lstStyle/>
            <a:p>
              <a:pPr algn="ctr"/>
              <a:r>
                <a:rPr lang="en-US" dirty="0"/>
                <a:t>I know the factors of N !!</a:t>
              </a:r>
            </a:p>
            <a:p>
              <a:pPr algn="ctr">
                <a:spcBef>
                  <a:spcPts val="1200"/>
                </a:spcBef>
              </a:pPr>
              <a:r>
                <a:rPr lang="en-US" dirty="0"/>
                <a:t>proof  π</a:t>
              </a:r>
            </a:p>
          </p:txBody>
        </p:sp>
        <p:sp>
          <p:nvSpPr>
            <p:cNvPr id="28" name="Cloud Callout 27"/>
            <p:cNvSpPr/>
            <p:nvPr/>
          </p:nvSpPr>
          <p:spPr>
            <a:xfrm>
              <a:off x="5715000" y="3333750"/>
              <a:ext cx="1905000" cy="609600"/>
            </a:xfrm>
            <a:prstGeom prst="cloudCallout">
              <a:avLst>
                <a:gd name="adj1" fmla="val 18642"/>
                <a:gd name="adj2" fmla="val 9791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rPr>
                <a:t>???</a:t>
              </a:r>
            </a:p>
          </p:txBody>
        </p:sp>
      </p:grpSp>
      <p:grpSp>
        <p:nvGrpSpPr>
          <p:cNvPr id="27" name="Group 26"/>
          <p:cNvGrpSpPr/>
          <p:nvPr/>
        </p:nvGrpSpPr>
        <p:grpSpPr>
          <a:xfrm>
            <a:off x="4495800" y="1638240"/>
            <a:ext cx="2743200" cy="400110"/>
            <a:chOff x="4495800" y="1638240"/>
            <a:chExt cx="2743200" cy="400110"/>
          </a:xfrm>
        </p:grpSpPr>
        <p:cxnSp>
          <p:nvCxnSpPr>
            <p:cNvPr id="11" name="Straight Arrow Connector 10"/>
            <p:cNvCxnSpPr/>
            <p:nvPr/>
          </p:nvCxnSpPr>
          <p:spPr>
            <a:xfrm>
              <a:off x="4495800" y="2038350"/>
              <a:ext cx="2743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105400" y="1638240"/>
              <a:ext cx="1185791" cy="400110"/>
            </a:xfrm>
            <a:prstGeom prst="rect">
              <a:avLst/>
            </a:prstGeom>
            <a:noFill/>
          </p:spPr>
          <p:txBody>
            <a:bodyPr wrap="none" rtlCol="0">
              <a:spAutoFit/>
            </a:bodyPr>
            <a:lstStyle/>
            <a:p>
              <a:r>
                <a:rPr lang="en-US" sz="2000" dirty="0"/>
                <a:t>E[ query ]</a:t>
              </a:r>
            </a:p>
          </p:txBody>
        </p:sp>
      </p:grpSp>
      <p:grpSp>
        <p:nvGrpSpPr>
          <p:cNvPr id="29" name="Group 28"/>
          <p:cNvGrpSpPr/>
          <p:nvPr/>
        </p:nvGrpSpPr>
        <p:grpSpPr>
          <a:xfrm>
            <a:off x="4572000" y="2247840"/>
            <a:ext cx="2667000" cy="400110"/>
            <a:chOff x="4572000" y="2247840"/>
            <a:chExt cx="2667000" cy="400110"/>
          </a:xfrm>
        </p:grpSpPr>
        <p:cxnSp>
          <p:nvCxnSpPr>
            <p:cNvPr id="10" name="Straight Arrow Connector 9"/>
            <p:cNvCxnSpPr/>
            <p:nvPr/>
          </p:nvCxnSpPr>
          <p:spPr>
            <a:xfrm flipH="1">
              <a:off x="4572000" y="2266950"/>
              <a:ext cx="2667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29200" y="2247840"/>
              <a:ext cx="1280343" cy="400110"/>
            </a:xfrm>
            <a:prstGeom prst="rect">
              <a:avLst/>
            </a:prstGeom>
            <a:noFill/>
          </p:spPr>
          <p:txBody>
            <a:bodyPr wrap="none" rtlCol="0">
              <a:spAutoFit/>
            </a:bodyPr>
            <a:lstStyle/>
            <a:p>
              <a:r>
                <a:rPr lang="en-US" sz="2000" dirty="0"/>
                <a:t>E[ results ]</a:t>
              </a:r>
            </a:p>
          </p:txBody>
        </p:sp>
      </p:grpSp>
      <p:cxnSp>
        <p:nvCxnSpPr>
          <p:cNvPr id="34" name="Straight Connector 33"/>
          <p:cNvCxnSpPr/>
          <p:nvPr/>
        </p:nvCxnSpPr>
        <p:spPr>
          <a:xfrm>
            <a:off x="0" y="3219450"/>
            <a:ext cx="914400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609600" y="4019550"/>
            <a:ext cx="2219739" cy="990600"/>
            <a:chOff x="609600" y="4019550"/>
            <a:chExt cx="2219739" cy="990600"/>
          </a:xfrm>
        </p:grpSpPr>
        <p:grpSp>
          <p:nvGrpSpPr>
            <p:cNvPr id="20" name="Group 19"/>
            <p:cNvGrpSpPr/>
            <p:nvPr/>
          </p:nvGrpSpPr>
          <p:grpSpPr>
            <a:xfrm>
              <a:off x="1752600" y="4019550"/>
              <a:ext cx="1076739" cy="990600"/>
              <a:chOff x="4038600" y="1123950"/>
              <a:chExt cx="1076739" cy="990600"/>
            </a:xfrm>
          </p:grpSpPr>
          <p:pic>
            <p:nvPicPr>
              <p:cNvPr id="21" name="Picture 20"/>
              <p:cNvPicPr>
                <a:picLocks noChangeAspect="1"/>
              </p:cNvPicPr>
              <p:nvPr/>
            </p:nvPicPr>
            <p:blipFill>
              <a:blip r:embed="rId3"/>
              <a:stretch>
                <a:fillRect/>
              </a:stretch>
            </p:blipFill>
            <p:spPr>
              <a:xfrm flipH="1">
                <a:off x="4038600" y="1123950"/>
                <a:ext cx="1076739" cy="990600"/>
              </a:xfrm>
              <a:prstGeom prst="rect">
                <a:avLst/>
              </a:prstGeom>
            </p:spPr>
          </p:pic>
          <p:sp>
            <p:nvSpPr>
              <p:cNvPr id="22" name="TextBox 21"/>
              <p:cNvSpPr txBox="1"/>
              <p:nvPr/>
            </p:nvSpPr>
            <p:spPr>
              <a:xfrm>
                <a:off x="4343400" y="1200150"/>
                <a:ext cx="636638" cy="369332"/>
              </a:xfrm>
              <a:prstGeom prst="rect">
                <a:avLst/>
              </a:prstGeom>
              <a:noFill/>
            </p:spPr>
            <p:txBody>
              <a:bodyPr wrap="none" rtlCol="0">
                <a:spAutoFit/>
              </a:bodyPr>
              <a:lstStyle/>
              <a:p>
                <a:r>
                  <a:rPr lang="en-US" dirty="0"/>
                  <a:t>Alice</a:t>
                </a:r>
              </a:p>
            </p:txBody>
          </p:sp>
        </p:grpSp>
        <p:sp>
          <p:nvSpPr>
            <p:cNvPr id="12" name="TextBox 11"/>
            <p:cNvSpPr txBox="1"/>
            <p:nvPr/>
          </p:nvSpPr>
          <p:spPr>
            <a:xfrm>
              <a:off x="609600" y="4171950"/>
              <a:ext cx="937727" cy="461665"/>
            </a:xfrm>
            <a:prstGeom prst="rect">
              <a:avLst/>
            </a:prstGeom>
            <a:noFill/>
          </p:spPr>
          <p:txBody>
            <a:bodyPr wrap="none" rtlCol="0">
              <a:spAutoFit/>
            </a:bodyPr>
            <a:lstStyle/>
            <a:p>
              <a:r>
                <a:rPr lang="en-US" sz="2400" dirty="0"/>
                <a:t>N=</a:t>
              </a:r>
              <a:r>
                <a:rPr lang="en-US" sz="2400" dirty="0" err="1"/>
                <a:t>p∙q</a:t>
              </a:r>
              <a:endParaRPr lang="en-US" sz="2400" dirty="0"/>
            </a:p>
          </p:txBody>
        </p:sp>
      </p:grpSp>
      <p:grpSp>
        <p:nvGrpSpPr>
          <p:cNvPr id="35" name="Group 34"/>
          <p:cNvGrpSpPr/>
          <p:nvPr/>
        </p:nvGrpSpPr>
        <p:grpSpPr>
          <a:xfrm>
            <a:off x="6400800" y="4171950"/>
            <a:ext cx="1831138" cy="914400"/>
            <a:chOff x="6400800" y="4171950"/>
            <a:chExt cx="1831138" cy="914400"/>
          </a:xfrm>
        </p:grpSpPr>
        <p:grpSp>
          <p:nvGrpSpPr>
            <p:cNvPr id="16" name="Group 15"/>
            <p:cNvGrpSpPr/>
            <p:nvPr/>
          </p:nvGrpSpPr>
          <p:grpSpPr>
            <a:xfrm>
              <a:off x="6400800" y="4171950"/>
              <a:ext cx="1066800" cy="914400"/>
              <a:chOff x="7543800" y="971550"/>
              <a:chExt cx="1295400" cy="1308485"/>
            </a:xfrm>
          </p:grpSpPr>
          <p:pic>
            <p:nvPicPr>
              <p:cNvPr id="17" name="Picture 16"/>
              <p:cNvPicPr>
                <a:picLocks noChangeAspect="1"/>
              </p:cNvPicPr>
              <p:nvPr/>
            </p:nvPicPr>
            <p:blipFill>
              <a:blip r:embed="rId5"/>
              <a:stretch>
                <a:fillRect/>
              </a:stretch>
            </p:blipFill>
            <p:spPr>
              <a:xfrm flipH="1">
                <a:off x="7543800" y="971550"/>
                <a:ext cx="1295400" cy="1308485"/>
              </a:xfrm>
              <a:prstGeom prst="rect">
                <a:avLst/>
              </a:prstGeom>
            </p:spPr>
          </p:pic>
          <p:sp>
            <p:nvSpPr>
              <p:cNvPr id="18" name="TextBox 17"/>
              <p:cNvSpPr txBox="1"/>
              <p:nvPr/>
            </p:nvSpPr>
            <p:spPr>
              <a:xfrm>
                <a:off x="8133569" y="1352550"/>
                <a:ext cx="553231" cy="369332"/>
              </a:xfrm>
              <a:prstGeom prst="rect">
                <a:avLst/>
              </a:prstGeom>
              <a:noFill/>
            </p:spPr>
            <p:txBody>
              <a:bodyPr wrap="none" rtlCol="0">
                <a:spAutoFit/>
              </a:bodyPr>
              <a:lstStyle/>
              <a:p>
                <a:r>
                  <a:rPr lang="en-US" dirty="0"/>
                  <a:t>Bob</a:t>
                </a:r>
              </a:p>
            </p:txBody>
          </p:sp>
        </p:grpSp>
        <p:sp>
          <p:nvSpPr>
            <p:cNvPr id="33" name="TextBox 32"/>
            <p:cNvSpPr txBox="1"/>
            <p:nvPr/>
          </p:nvSpPr>
          <p:spPr>
            <a:xfrm>
              <a:off x="7848600" y="4171950"/>
              <a:ext cx="383338" cy="461665"/>
            </a:xfrm>
            <a:prstGeom prst="rect">
              <a:avLst/>
            </a:prstGeom>
            <a:noFill/>
          </p:spPr>
          <p:txBody>
            <a:bodyPr wrap="none" rtlCol="0">
              <a:spAutoFit/>
            </a:bodyPr>
            <a:lstStyle/>
            <a:p>
              <a:r>
                <a:rPr lang="en-US" sz="2400" dirty="0"/>
                <a:t>N</a:t>
              </a:r>
            </a:p>
          </p:txBody>
        </p:sp>
      </p:grpSp>
    </p:spTree>
    <p:extLst>
      <p:ext uri="{BB962C8B-B14F-4D97-AF65-F5344CB8AC3E}">
        <p14:creationId xmlns:p14="http://schemas.microsoft.com/office/powerpoint/2010/main" val="322218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ppt_x</p:attrName>
                                        </p:attrNameLst>
                                      </p:cBhvr>
                                      <p:tavLst>
                                        <p:tav tm="0">
                                          <p:val>
                                            <p:strVal val="#ppt_x-#ppt_w*1.125000"/>
                                          </p:val>
                                        </p:tav>
                                        <p:tav tm="100000">
                                          <p:val>
                                            <p:strVal val="#ppt_x"/>
                                          </p:val>
                                        </p:tav>
                                      </p:tavLst>
                                    </p:anim>
                                    <p:animEffect transition="in" filter="wipe(right)">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left)">
                                      <p:cBhvr>
                                        <p:cTn id="14" dur="500"/>
                                        <p:tgtEl>
                                          <p:spTgt spid="29"/>
                                        </p:tgtEl>
                                      </p:cBhvr>
                                    </p:animEffect>
                                  </p:childTnLst>
                                </p:cTn>
                              </p:par>
                            </p:childTnLst>
                          </p:cTn>
                        </p:par>
                        <p:par>
                          <p:cTn id="15" fill="hold">
                            <p:stCondLst>
                              <p:cond delay="500"/>
                            </p:stCondLst>
                            <p:childTnLst>
                              <p:par>
                                <p:cTn id="16" presetID="1" presetClass="entr" presetSubtype="0" fill="hold" grpId="1"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2497" y="600795"/>
            <a:ext cx="6569446" cy="356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bject 11"/>
          <p:cNvSpPr txBox="1"/>
          <p:nvPr/>
        </p:nvSpPr>
        <p:spPr>
          <a:xfrm>
            <a:off x="1243853" y="4387103"/>
            <a:ext cx="458593" cy="194070"/>
          </a:xfrm>
          <a:prstGeom prst="rect">
            <a:avLst/>
          </a:prstGeom>
        </p:spPr>
        <p:txBody>
          <a:bodyPr vert="horz" wrap="square" lIns="0" tIns="0" rIns="0" bIns="0" rtlCol="0">
            <a:noAutofit/>
          </a:bodyPr>
          <a:lstStyle/>
          <a:p>
            <a:pPr marL="8645"/>
            <a:r>
              <a:rPr sz="1225" dirty="0">
                <a:latin typeface="Arial"/>
                <a:cs typeface="Arial"/>
              </a:rPr>
              <a:t>Peggy</a:t>
            </a:r>
          </a:p>
        </p:txBody>
      </p:sp>
      <p:sp>
        <p:nvSpPr>
          <p:cNvPr id="4" name="object 18"/>
          <p:cNvSpPr txBox="1"/>
          <p:nvPr/>
        </p:nvSpPr>
        <p:spPr>
          <a:xfrm>
            <a:off x="6906025" y="2831086"/>
            <a:ext cx="412344" cy="194070"/>
          </a:xfrm>
          <a:prstGeom prst="rect">
            <a:avLst/>
          </a:prstGeom>
        </p:spPr>
        <p:txBody>
          <a:bodyPr vert="horz" wrap="square" lIns="0" tIns="0" rIns="0" bIns="0" rtlCol="0">
            <a:noAutofit/>
          </a:bodyPr>
          <a:lstStyle/>
          <a:p>
            <a:pPr marL="8645"/>
            <a:r>
              <a:rPr sz="1225" spc="-34" dirty="0">
                <a:latin typeface="Arial"/>
                <a:cs typeface="Arial"/>
              </a:rPr>
              <a:t>V</a:t>
            </a:r>
            <a:r>
              <a:rPr sz="1225" dirty="0">
                <a:latin typeface="Arial"/>
                <a:cs typeface="Arial"/>
              </a:rPr>
              <a:t>i</a:t>
            </a:r>
            <a:r>
              <a:rPr sz="1225" spc="-7" dirty="0">
                <a:latin typeface="Arial"/>
                <a:cs typeface="Arial"/>
              </a:rPr>
              <a:t>ctor</a:t>
            </a:r>
            <a:endParaRPr sz="1225" dirty="0">
              <a:latin typeface="Arial"/>
              <a:cs typeface="Arial"/>
            </a:endParaRPr>
          </a:p>
        </p:txBody>
      </p:sp>
      <p:sp>
        <p:nvSpPr>
          <p:cNvPr id="5" name="矩形 4">
            <a:extLst>
              <a:ext uri="{FF2B5EF4-FFF2-40B4-BE49-F238E27FC236}">
                <a16:creationId xmlns:a16="http://schemas.microsoft.com/office/drawing/2014/main" id="{710D7D62-F585-4BF2-A6BB-FF3F6D4FC424}"/>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37782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184A8D-06FE-40F7-BBF3-AA6B4086F81E}"/>
              </a:ext>
            </a:extLst>
          </p:cNvPr>
          <p:cNvSpPr>
            <a:spLocks noGrp="1"/>
          </p:cNvSpPr>
          <p:nvPr>
            <p:ph type="title"/>
          </p:nvPr>
        </p:nvSpPr>
        <p:spPr/>
        <p:txBody>
          <a:bodyPr/>
          <a:lstStyle/>
          <a:p>
            <a:r>
              <a:rPr lang="en-US" altLang="zh-TW" spc="-71" dirty="0">
                <a:solidFill>
                  <a:srgbClr val="444D26"/>
                </a:solidFill>
                <a:latin typeface="Arial"/>
                <a:cs typeface="Arial"/>
              </a:rPr>
              <a:t>Zero-knowledg</a:t>
            </a:r>
            <a:r>
              <a:rPr lang="en-US" altLang="zh-TW" dirty="0">
                <a:solidFill>
                  <a:srgbClr val="444D26"/>
                </a:solidFill>
                <a:latin typeface="Arial"/>
                <a:cs typeface="Arial"/>
              </a:rPr>
              <a:t>e</a:t>
            </a:r>
            <a:r>
              <a:rPr lang="en-US" altLang="zh-TW" spc="-143" dirty="0">
                <a:solidFill>
                  <a:srgbClr val="444D26"/>
                </a:solidFill>
                <a:latin typeface="Arial"/>
                <a:cs typeface="Arial"/>
              </a:rPr>
              <a:t> </a:t>
            </a:r>
            <a:r>
              <a:rPr lang="en-US" altLang="zh-TW" spc="-71" dirty="0">
                <a:solidFill>
                  <a:srgbClr val="444D26"/>
                </a:solidFill>
                <a:latin typeface="Arial"/>
                <a:cs typeface="Arial"/>
              </a:rPr>
              <a:t>proof</a:t>
            </a:r>
            <a:endParaRPr lang="zh-TW" altLang="en-US" dirty="0"/>
          </a:p>
        </p:txBody>
      </p:sp>
      <p:sp>
        <p:nvSpPr>
          <p:cNvPr id="3" name="內容版面配置區 2">
            <a:extLst>
              <a:ext uri="{FF2B5EF4-FFF2-40B4-BE49-F238E27FC236}">
                <a16:creationId xmlns:a16="http://schemas.microsoft.com/office/drawing/2014/main" id="{128018BB-6F1D-45D9-97A7-9402A6E63CC9}"/>
              </a:ext>
            </a:extLst>
          </p:cNvPr>
          <p:cNvSpPr>
            <a:spLocks noGrp="1"/>
          </p:cNvSpPr>
          <p:nvPr>
            <p:ph idx="1"/>
          </p:nvPr>
        </p:nvSpPr>
        <p:spPr/>
        <p:txBody>
          <a:bodyPr>
            <a:normAutofit/>
          </a:bodyPr>
          <a:lstStyle/>
          <a:p>
            <a:r>
              <a:rPr lang="zh-TW" altLang="en-US" sz="1800" dirty="0">
                <a:latin typeface="微軟正黑體" panose="020B0604030504040204" pitchFamily="34" charset="-120"/>
                <a:ea typeface="微軟正黑體" panose="020B0604030504040204" pitchFamily="34" charset="-120"/>
              </a:rPr>
              <a:t>所謂的</a:t>
            </a:r>
            <a:r>
              <a:rPr lang="en-US" altLang="zh-TW" sz="1800" dirty="0">
                <a:latin typeface="微軟正黑體" panose="020B0604030504040204" pitchFamily="34" charset="-120"/>
                <a:ea typeface="微軟正黑體" panose="020B0604030504040204" pitchFamily="34" charset="-120"/>
              </a:rPr>
              <a:t>Zero-knowledge proof</a:t>
            </a:r>
          </a:p>
          <a:p>
            <a:br>
              <a:rPr lang="en-US" altLang="zh-TW" sz="1800" dirty="0">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簡單來說就是</a:t>
            </a:r>
            <a:r>
              <a:rPr lang="en-US" altLang="zh-TW" sz="1800" dirty="0">
                <a:latin typeface="微軟正黑體" panose="020B0604030504040204" pitchFamily="34" charset="-120"/>
                <a:ea typeface="微軟正黑體" panose="020B0604030504040204" pitchFamily="34" charset="-120"/>
              </a:rPr>
              <a:t>:</a:t>
            </a:r>
            <a:br>
              <a:rPr lang="en-US" altLang="zh-TW" sz="1800" dirty="0">
                <a:latin typeface="微軟正黑體" panose="020B0604030504040204" pitchFamily="34" charset="-120"/>
                <a:ea typeface="微軟正黑體" panose="020B0604030504040204" pitchFamily="34" charset="-120"/>
              </a:rPr>
            </a:br>
            <a:br>
              <a:rPr lang="en-US" altLang="zh-TW" sz="1800" dirty="0">
                <a:latin typeface="微軟正黑體" panose="020B0604030504040204" pitchFamily="34" charset="-120"/>
                <a:ea typeface="微軟正黑體" panose="020B0604030504040204" pitchFamily="34" charset="-120"/>
              </a:rPr>
            </a:br>
            <a:r>
              <a:rPr lang="en-US" altLang="zh-TW" sz="1800" dirty="0">
                <a:latin typeface="微軟正黑體" panose="020B0604030504040204" pitchFamily="34" charset="-120"/>
                <a:ea typeface="微軟正黑體" panose="020B0604030504040204" pitchFamily="34" charset="-120"/>
              </a:rPr>
              <a:t>      </a:t>
            </a:r>
            <a:r>
              <a:rPr lang="zh-TW" altLang="en-US" sz="1800" dirty="0">
                <a:latin typeface="微軟正黑體" panose="020B0604030504040204" pitchFamily="34" charset="-120"/>
                <a:ea typeface="微軟正黑體" panose="020B0604030504040204" pitchFamily="34" charset="-120"/>
              </a:rPr>
              <a:t>我今天有一個秘密 </a:t>
            </a:r>
            <a:br>
              <a:rPr lang="zh-TW" altLang="en-US" sz="1800" dirty="0">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      我要讓你知道我知道這個秘密</a:t>
            </a:r>
            <a:br>
              <a:rPr lang="zh-TW" altLang="en-US" sz="1800" dirty="0">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      但是如果我把秘密告訴你了</a:t>
            </a:r>
            <a:br>
              <a:rPr lang="zh-TW" altLang="en-US" sz="1800" dirty="0">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      那這就不是一個秘密了</a:t>
            </a:r>
            <a:endParaRPr lang="en-US" altLang="zh-TW" sz="1800" dirty="0">
              <a:latin typeface="微軟正黑體" panose="020B0604030504040204" pitchFamily="34" charset="-120"/>
              <a:ea typeface="微軟正黑體" panose="020B0604030504040204" pitchFamily="34" charset="-120"/>
            </a:endParaRPr>
          </a:p>
          <a:p>
            <a:pPr marL="0" indent="0">
              <a:buNone/>
            </a:pPr>
            <a:r>
              <a:rPr lang="en-US" altLang="zh-TW" sz="1800" dirty="0">
                <a:latin typeface="微軟正黑體" panose="020B0604030504040204" pitchFamily="34" charset="-120"/>
                <a:ea typeface="微軟正黑體" panose="020B0604030504040204" pitchFamily="34" charset="-120"/>
              </a:rPr>
              <a:t>             </a:t>
            </a:r>
            <a:br>
              <a:rPr lang="zh-TW" altLang="en-US" sz="1800" dirty="0">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            那我要如何向你證明我知道這個秘密</a:t>
            </a:r>
            <a:br>
              <a:rPr lang="zh-TW" altLang="en-US" sz="1800" dirty="0">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            卻又不能讓你知道這個秘密呢</a:t>
            </a:r>
            <a:r>
              <a:rPr lang="en-US" altLang="zh-TW" sz="1800" dirty="0">
                <a:latin typeface="微軟正黑體" panose="020B0604030504040204" pitchFamily="34" charset="-120"/>
                <a:ea typeface="微軟正黑體" panose="020B0604030504040204" pitchFamily="34" charset="-120"/>
              </a:rPr>
              <a:t>? </a:t>
            </a:r>
            <a:br>
              <a:rPr lang="en-US" altLang="zh-TW" sz="1800" dirty="0">
                <a:latin typeface="微軟正黑體" panose="020B0604030504040204" pitchFamily="34" charset="-120"/>
                <a:ea typeface="微軟正黑體" panose="020B0604030504040204" pitchFamily="34" charset="-120"/>
              </a:rPr>
            </a:br>
            <a:r>
              <a:rPr lang="en-US" altLang="zh-TW" sz="1800" dirty="0">
                <a:latin typeface="微軟正黑體" panose="020B0604030504040204" pitchFamily="34" charset="-120"/>
                <a:ea typeface="微軟正黑體" panose="020B0604030504040204" pitchFamily="34" charset="-120"/>
              </a:rPr>
              <a:t>      </a:t>
            </a:r>
            <a:br>
              <a:rPr lang="en-US" altLang="zh-TW" sz="1800" dirty="0">
                <a:latin typeface="微軟正黑體" panose="020B0604030504040204" pitchFamily="34" charset="-120"/>
                <a:ea typeface="微軟正黑體" panose="020B0604030504040204" pitchFamily="34" charset="-120"/>
              </a:rPr>
            </a:br>
            <a:r>
              <a:rPr lang="en-US" altLang="zh-TW" sz="1800" dirty="0">
                <a:latin typeface="微軟正黑體" panose="020B0604030504040204" pitchFamily="34" charset="-120"/>
                <a:ea typeface="微軟正黑體" panose="020B0604030504040204" pitchFamily="34" charset="-120"/>
              </a:rPr>
              <a:t>     </a:t>
            </a:r>
            <a:r>
              <a:rPr lang="zh-TW" altLang="en-US" sz="1800" dirty="0">
                <a:latin typeface="微軟正黑體" panose="020B0604030504040204" pitchFamily="34" charset="-120"/>
                <a:ea typeface="微軟正黑體" panose="020B0604030504040204" pitchFamily="34" charset="-120"/>
              </a:rPr>
              <a:t>就是</a:t>
            </a:r>
            <a:r>
              <a:rPr lang="en-US" altLang="zh-TW" sz="1800" dirty="0">
                <a:latin typeface="微軟正黑體" panose="020B0604030504040204" pitchFamily="34" charset="-120"/>
                <a:ea typeface="微軟正黑體" panose="020B0604030504040204" pitchFamily="34" charset="-120"/>
              </a:rPr>
              <a:t>Zero-knowledge proof</a:t>
            </a:r>
            <a:endParaRPr lang="zh-TW" altLang="en-US" sz="1800" dirty="0">
              <a:latin typeface="微軟正黑體" panose="020B0604030504040204" pitchFamily="34" charset="-120"/>
              <a:ea typeface="微軟正黑體" panose="020B0604030504040204" pitchFamily="34" charset="-120"/>
            </a:endParaRPr>
          </a:p>
          <a:p>
            <a:endParaRPr lang="zh-TW" altLang="en-US" dirty="0"/>
          </a:p>
        </p:txBody>
      </p:sp>
      <p:sp>
        <p:nvSpPr>
          <p:cNvPr id="4" name="矩形 3">
            <a:extLst>
              <a:ext uri="{FF2B5EF4-FFF2-40B4-BE49-F238E27FC236}">
                <a16:creationId xmlns:a16="http://schemas.microsoft.com/office/drawing/2014/main" id="{4B127E52-E882-4D13-8149-9D05A2C0884F}"/>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5183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7469" rIns="0" bIns="0" rtlCol="0" anchor="ctr">
            <a:noAutofit/>
          </a:bodyPr>
          <a:lstStyle/>
          <a:p>
            <a:pPr marL="8645">
              <a:lnSpc>
                <a:spcPts val="3240"/>
              </a:lnSpc>
            </a:pPr>
            <a:r>
              <a:rPr sz="2723" spc="-68" dirty="0">
                <a:solidFill>
                  <a:srgbClr val="444D26"/>
                </a:solidFill>
                <a:latin typeface="Arial"/>
                <a:cs typeface="Arial"/>
              </a:rPr>
              <a:t>Sendin</a:t>
            </a:r>
            <a:r>
              <a:rPr sz="2723" dirty="0">
                <a:solidFill>
                  <a:srgbClr val="444D26"/>
                </a:solidFill>
                <a:latin typeface="Arial"/>
                <a:cs typeface="Arial"/>
              </a:rPr>
              <a:t>g</a:t>
            </a:r>
            <a:r>
              <a:rPr sz="2723" spc="-139" dirty="0">
                <a:solidFill>
                  <a:srgbClr val="444D26"/>
                </a:solidFill>
                <a:latin typeface="Arial"/>
                <a:cs typeface="Arial"/>
              </a:rPr>
              <a:t> </a:t>
            </a:r>
            <a:r>
              <a:rPr sz="2723" spc="-68" dirty="0">
                <a:solidFill>
                  <a:srgbClr val="444D26"/>
                </a:solidFill>
                <a:latin typeface="Arial"/>
                <a:cs typeface="Arial"/>
              </a:rPr>
              <a:t>th</a:t>
            </a:r>
            <a:r>
              <a:rPr sz="2723" dirty="0">
                <a:solidFill>
                  <a:srgbClr val="444D26"/>
                </a:solidFill>
                <a:latin typeface="Arial"/>
                <a:cs typeface="Arial"/>
              </a:rPr>
              <a:t>e</a:t>
            </a:r>
            <a:r>
              <a:rPr sz="2723" spc="-139" dirty="0">
                <a:solidFill>
                  <a:srgbClr val="444D26"/>
                </a:solidFill>
                <a:latin typeface="Arial"/>
                <a:cs typeface="Arial"/>
              </a:rPr>
              <a:t> </a:t>
            </a:r>
            <a:r>
              <a:rPr sz="2723" spc="-68" dirty="0">
                <a:solidFill>
                  <a:srgbClr val="444D26"/>
                </a:solidFill>
                <a:latin typeface="Arial"/>
                <a:cs typeface="Arial"/>
              </a:rPr>
              <a:t>secre</a:t>
            </a:r>
            <a:r>
              <a:rPr sz="2723" dirty="0">
                <a:solidFill>
                  <a:srgbClr val="444D26"/>
                </a:solidFill>
                <a:latin typeface="Arial"/>
                <a:cs typeface="Arial"/>
              </a:rPr>
              <a:t>t</a:t>
            </a:r>
            <a:r>
              <a:rPr sz="2723" spc="-139" dirty="0">
                <a:solidFill>
                  <a:srgbClr val="444D26"/>
                </a:solidFill>
                <a:latin typeface="Arial"/>
                <a:cs typeface="Arial"/>
              </a:rPr>
              <a:t> </a:t>
            </a:r>
            <a:r>
              <a:rPr sz="2723" spc="-68" dirty="0">
                <a:solidFill>
                  <a:srgbClr val="444D26"/>
                </a:solidFill>
                <a:latin typeface="Arial"/>
                <a:cs typeface="Arial"/>
              </a:rPr>
              <a:t>directly</a:t>
            </a:r>
            <a:endParaRPr sz="2723">
              <a:latin typeface="Arial"/>
              <a:cs typeface="Arial"/>
            </a:endParaRPr>
          </a:p>
        </p:txBody>
      </p:sp>
      <p:sp>
        <p:nvSpPr>
          <p:cNvPr id="3" name="object 3"/>
          <p:cNvSpPr txBox="1"/>
          <p:nvPr/>
        </p:nvSpPr>
        <p:spPr>
          <a:xfrm>
            <a:off x="1447800" y="930169"/>
            <a:ext cx="6858000" cy="775847"/>
          </a:xfrm>
          <a:prstGeom prst="rect">
            <a:avLst/>
          </a:prstGeom>
        </p:spPr>
        <p:txBody>
          <a:bodyPr vert="horz" wrap="square" lIns="0" tIns="0" rIns="0" bIns="0" rtlCol="0">
            <a:noAutofit/>
          </a:bodyPr>
          <a:lstStyle/>
          <a:p>
            <a:pPr marL="129673" marR="8645" indent="-121028">
              <a:lnSpc>
                <a:spcPts val="1906"/>
              </a:lnSpc>
              <a:buClr>
                <a:srgbClr val="A5B592"/>
              </a:buClr>
              <a:buSzPct val="85416"/>
              <a:buFont typeface="Arial"/>
              <a:buChar char="•"/>
              <a:tabLst>
                <a:tab pos="133131" algn="l"/>
              </a:tabLst>
            </a:pPr>
            <a:r>
              <a:rPr sz="1634" dirty="0">
                <a:latin typeface="Arial"/>
                <a:cs typeface="Arial"/>
              </a:rPr>
              <a:t>Recall</a:t>
            </a:r>
            <a:r>
              <a:rPr sz="1634" spc="-3" dirty="0">
                <a:latin typeface="Arial"/>
                <a:cs typeface="Arial"/>
              </a:rPr>
              <a:t> </a:t>
            </a:r>
            <a:r>
              <a:rPr sz="1634" spc="-7" dirty="0">
                <a:latin typeface="Arial"/>
                <a:cs typeface="Arial"/>
              </a:rPr>
              <a:t>that</a:t>
            </a:r>
            <a:r>
              <a:rPr sz="1634" spc="-3" dirty="0">
                <a:latin typeface="Arial"/>
                <a:cs typeface="Arial"/>
              </a:rPr>
              <a:t> </a:t>
            </a:r>
            <a:r>
              <a:rPr sz="1634" dirty="0">
                <a:latin typeface="Arial"/>
                <a:cs typeface="Arial"/>
              </a:rPr>
              <a:t>Peggy</a:t>
            </a:r>
            <a:r>
              <a:rPr sz="1634" spc="-3" dirty="0">
                <a:latin typeface="Arial"/>
                <a:cs typeface="Arial"/>
              </a:rPr>
              <a:t> </a:t>
            </a:r>
            <a:r>
              <a:rPr sz="1634" dirty="0">
                <a:latin typeface="Arial"/>
                <a:cs typeface="Arial"/>
              </a:rPr>
              <a:t>wan</a:t>
            </a:r>
            <a:r>
              <a:rPr sz="1634" spc="-7" dirty="0">
                <a:latin typeface="Arial"/>
                <a:cs typeface="Arial"/>
              </a:rPr>
              <a:t>ts</a:t>
            </a:r>
            <a:r>
              <a:rPr sz="1634" spc="-3" dirty="0">
                <a:latin typeface="Arial"/>
                <a:cs typeface="Arial"/>
              </a:rPr>
              <a:t> </a:t>
            </a:r>
            <a:r>
              <a:rPr sz="1634" spc="-7" dirty="0">
                <a:latin typeface="Arial"/>
                <a:cs typeface="Arial"/>
              </a:rPr>
              <a:t>to</a:t>
            </a:r>
            <a:r>
              <a:rPr sz="1634" spc="-3" dirty="0">
                <a:latin typeface="Arial"/>
                <a:cs typeface="Arial"/>
              </a:rPr>
              <a:t> </a:t>
            </a:r>
            <a:r>
              <a:rPr sz="1634" dirty="0">
                <a:latin typeface="Arial"/>
                <a:cs typeface="Arial"/>
              </a:rPr>
              <a:t>prove</a:t>
            </a:r>
            <a:r>
              <a:rPr sz="1634" spc="-3" dirty="0">
                <a:latin typeface="Arial"/>
                <a:cs typeface="Arial"/>
              </a:rPr>
              <a:t> </a:t>
            </a:r>
            <a:r>
              <a:rPr sz="1634" spc="-7" dirty="0">
                <a:latin typeface="Arial"/>
                <a:cs typeface="Arial"/>
              </a:rPr>
              <a:t>the</a:t>
            </a:r>
            <a:r>
              <a:rPr sz="1634" spc="-3" dirty="0">
                <a:latin typeface="Arial"/>
                <a:cs typeface="Arial"/>
              </a:rPr>
              <a:t> </a:t>
            </a:r>
            <a:r>
              <a:rPr sz="1634" dirty="0">
                <a:latin typeface="Arial"/>
                <a:cs typeface="Arial"/>
              </a:rPr>
              <a:t>possession</a:t>
            </a:r>
            <a:r>
              <a:rPr sz="1634" spc="-3" dirty="0">
                <a:latin typeface="Arial"/>
                <a:cs typeface="Arial"/>
              </a:rPr>
              <a:t> </a:t>
            </a:r>
            <a:r>
              <a:rPr sz="1634" dirty="0">
                <a:latin typeface="Arial"/>
                <a:cs typeface="Arial"/>
              </a:rPr>
              <a:t>o</a:t>
            </a:r>
            <a:r>
              <a:rPr sz="1634" spc="-7" dirty="0">
                <a:latin typeface="Arial"/>
                <a:cs typeface="Arial"/>
              </a:rPr>
              <a:t>f</a:t>
            </a:r>
            <a:r>
              <a:rPr sz="1634" spc="-3" dirty="0">
                <a:latin typeface="Arial"/>
                <a:cs typeface="Arial"/>
              </a:rPr>
              <a:t> </a:t>
            </a:r>
            <a:r>
              <a:rPr sz="1634" b="1" spc="-14" dirty="0">
                <a:latin typeface="Arial"/>
                <a:cs typeface="Arial"/>
              </a:rPr>
              <a:t>S</a:t>
            </a:r>
            <a:r>
              <a:rPr sz="1634" b="1" spc="-3" dirty="0">
                <a:latin typeface="Arial"/>
                <a:cs typeface="Arial"/>
              </a:rPr>
              <a:t> </a:t>
            </a:r>
            <a:r>
              <a:rPr sz="1634" dirty="0">
                <a:latin typeface="Arial"/>
                <a:cs typeface="Arial"/>
              </a:rPr>
              <a:t>(e</a:t>
            </a:r>
            <a:r>
              <a:rPr sz="1634" spc="-7" dirty="0">
                <a:latin typeface="Arial"/>
                <a:cs typeface="Arial"/>
              </a:rPr>
              <a:t>.g., a</a:t>
            </a:r>
            <a:r>
              <a:rPr sz="1634" spc="-3" dirty="0">
                <a:latin typeface="Arial"/>
                <a:cs typeface="Arial"/>
              </a:rPr>
              <a:t> </a:t>
            </a:r>
            <a:r>
              <a:rPr sz="1634" dirty="0">
                <a:latin typeface="Arial"/>
                <a:cs typeface="Arial"/>
              </a:rPr>
              <a:t>password)</a:t>
            </a:r>
          </a:p>
          <a:p>
            <a:pPr>
              <a:lnSpc>
                <a:spcPts val="340"/>
              </a:lnSpc>
              <a:spcBef>
                <a:spcPts val="10"/>
              </a:spcBef>
              <a:buClr>
                <a:srgbClr val="A5B592"/>
              </a:buClr>
              <a:buFont typeface="Arial"/>
              <a:buChar char="•"/>
            </a:pPr>
            <a:endParaRPr sz="340" dirty="0"/>
          </a:p>
          <a:p>
            <a:pPr marL="133131" indent="-124486">
              <a:lnSpc>
                <a:spcPts val="1943"/>
              </a:lnSpc>
              <a:buClr>
                <a:srgbClr val="A5B592"/>
              </a:buClr>
              <a:buSzPct val="85416"/>
              <a:buFont typeface="Arial"/>
              <a:buChar char="•"/>
              <a:tabLst>
                <a:tab pos="133131" algn="l"/>
              </a:tabLst>
            </a:pPr>
            <a:r>
              <a:rPr sz="1634" spc="-10" dirty="0">
                <a:latin typeface="Arial"/>
                <a:cs typeface="Arial"/>
              </a:rPr>
              <a:t>This</a:t>
            </a:r>
            <a:r>
              <a:rPr sz="1634" spc="-3" dirty="0">
                <a:latin typeface="Arial"/>
                <a:cs typeface="Arial"/>
              </a:rPr>
              <a:t> </a:t>
            </a:r>
            <a:r>
              <a:rPr sz="1634" dirty="0">
                <a:latin typeface="Arial"/>
                <a:cs typeface="Arial"/>
              </a:rPr>
              <a:t>assumes</a:t>
            </a:r>
            <a:r>
              <a:rPr sz="1634" spc="-3" dirty="0">
                <a:latin typeface="Arial"/>
                <a:cs typeface="Arial"/>
              </a:rPr>
              <a:t> </a:t>
            </a:r>
            <a:r>
              <a:rPr sz="1634" dirty="0">
                <a:latin typeface="Arial"/>
                <a:cs typeface="Arial"/>
              </a:rPr>
              <a:t>a</a:t>
            </a:r>
            <a:r>
              <a:rPr sz="1634" spc="-3" dirty="0">
                <a:latin typeface="Arial"/>
                <a:cs typeface="Arial"/>
              </a:rPr>
              <a:t> </a:t>
            </a:r>
            <a:r>
              <a:rPr sz="1634" dirty="0">
                <a:latin typeface="Arial"/>
                <a:cs typeface="Arial"/>
              </a:rPr>
              <a:t>shared</a:t>
            </a:r>
            <a:r>
              <a:rPr sz="1634" spc="-3" dirty="0">
                <a:latin typeface="Arial"/>
                <a:cs typeface="Arial"/>
              </a:rPr>
              <a:t> </a:t>
            </a:r>
            <a:r>
              <a:rPr sz="1634" dirty="0">
                <a:latin typeface="Arial"/>
                <a:cs typeface="Arial"/>
              </a:rPr>
              <a:t>secre</a:t>
            </a:r>
            <a:r>
              <a:rPr sz="1634" spc="-7" dirty="0">
                <a:latin typeface="Arial"/>
                <a:cs typeface="Arial"/>
              </a:rPr>
              <a:t>t</a:t>
            </a:r>
            <a:r>
              <a:rPr sz="1634" spc="-3" dirty="0">
                <a:latin typeface="Arial"/>
                <a:cs typeface="Arial"/>
              </a:rPr>
              <a:t> </a:t>
            </a:r>
            <a:r>
              <a:rPr lang="en-US" sz="1634" spc="-3" dirty="0">
                <a:latin typeface="Arial"/>
                <a:cs typeface="Arial"/>
              </a:rPr>
              <a:t>with a </a:t>
            </a:r>
            <a:r>
              <a:rPr sz="1634" dirty="0">
                <a:latin typeface="Arial"/>
                <a:cs typeface="Arial"/>
              </a:rPr>
              <a:t>secure</a:t>
            </a:r>
            <a:r>
              <a:rPr sz="1634" spc="-3" dirty="0">
                <a:latin typeface="Arial"/>
                <a:cs typeface="Arial"/>
              </a:rPr>
              <a:t> </a:t>
            </a:r>
            <a:r>
              <a:rPr sz="1634" dirty="0">
                <a:latin typeface="Arial"/>
                <a:cs typeface="Arial"/>
              </a:rPr>
              <a:t>channel</a:t>
            </a:r>
          </a:p>
        </p:txBody>
      </p:sp>
      <p:sp>
        <p:nvSpPr>
          <p:cNvPr id="4" name="object 4"/>
          <p:cNvSpPr/>
          <p:nvPr/>
        </p:nvSpPr>
        <p:spPr>
          <a:xfrm>
            <a:off x="1909833" y="2883292"/>
            <a:ext cx="816279" cy="950232"/>
          </a:xfrm>
          <a:prstGeom prst="rect">
            <a:avLst/>
          </a:prstGeom>
          <a:blipFill>
            <a:blip r:embed="rId2" cstate="print"/>
            <a:stretch>
              <a:fillRect/>
            </a:stretch>
          </a:blipFill>
        </p:spPr>
        <p:txBody>
          <a:bodyPr wrap="square" lIns="0" tIns="0" rIns="0" bIns="0" rtlCol="0">
            <a:noAutofit/>
          </a:bodyPr>
          <a:lstStyle/>
          <a:p>
            <a:endParaRPr sz="1225"/>
          </a:p>
        </p:txBody>
      </p:sp>
      <p:sp>
        <p:nvSpPr>
          <p:cNvPr id="5" name="object 5"/>
          <p:cNvSpPr txBox="1"/>
          <p:nvPr/>
        </p:nvSpPr>
        <p:spPr>
          <a:xfrm>
            <a:off x="2114746" y="3774239"/>
            <a:ext cx="579616" cy="365232"/>
          </a:xfrm>
          <a:prstGeom prst="rect">
            <a:avLst/>
          </a:prstGeom>
        </p:spPr>
        <p:txBody>
          <a:bodyPr vert="horz" wrap="square" lIns="0" tIns="0" rIns="0" bIns="0" rtlCol="0">
            <a:noAutofit/>
          </a:bodyPr>
          <a:lstStyle/>
          <a:p>
            <a:pPr marL="8645" marR="8645">
              <a:lnSpc>
                <a:spcPts val="1429"/>
              </a:lnSpc>
            </a:pPr>
            <a:r>
              <a:rPr sz="1225" dirty="0">
                <a:latin typeface="Arial"/>
                <a:cs typeface="Arial"/>
              </a:rPr>
              <a:t>Peggy (Prove</a:t>
            </a:r>
            <a:r>
              <a:rPr sz="1225" spc="-3" dirty="0">
                <a:latin typeface="Arial"/>
                <a:cs typeface="Arial"/>
              </a:rPr>
              <a:t>r</a:t>
            </a:r>
            <a:r>
              <a:rPr sz="1225" dirty="0">
                <a:latin typeface="Arial"/>
                <a:cs typeface="Arial"/>
              </a:rPr>
              <a:t>)</a:t>
            </a:r>
            <a:endParaRPr sz="1225">
              <a:latin typeface="Arial"/>
              <a:cs typeface="Arial"/>
            </a:endParaRPr>
          </a:p>
        </p:txBody>
      </p:sp>
      <p:sp>
        <p:nvSpPr>
          <p:cNvPr id="6" name="object 6"/>
          <p:cNvSpPr/>
          <p:nvPr/>
        </p:nvSpPr>
        <p:spPr>
          <a:xfrm>
            <a:off x="5920234" y="2883292"/>
            <a:ext cx="992654" cy="950232"/>
          </a:xfrm>
          <a:prstGeom prst="rect">
            <a:avLst/>
          </a:prstGeom>
          <a:blipFill>
            <a:blip r:embed="rId3" cstate="print"/>
            <a:stretch>
              <a:fillRect/>
            </a:stretch>
          </a:blipFill>
        </p:spPr>
        <p:txBody>
          <a:bodyPr wrap="square" lIns="0" tIns="0" rIns="0" bIns="0" rtlCol="0">
            <a:noAutofit/>
          </a:bodyPr>
          <a:lstStyle/>
          <a:p>
            <a:endParaRPr sz="1225"/>
          </a:p>
        </p:txBody>
      </p:sp>
      <p:sp>
        <p:nvSpPr>
          <p:cNvPr id="7" name="object 7"/>
          <p:cNvSpPr txBox="1"/>
          <p:nvPr/>
        </p:nvSpPr>
        <p:spPr>
          <a:xfrm>
            <a:off x="6208112" y="3774239"/>
            <a:ext cx="605550" cy="365232"/>
          </a:xfrm>
          <a:prstGeom prst="rect">
            <a:avLst/>
          </a:prstGeom>
        </p:spPr>
        <p:txBody>
          <a:bodyPr vert="horz" wrap="square" lIns="0" tIns="0" rIns="0" bIns="0" rtlCol="0">
            <a:noAutofit/>
          </a:bodyPr>
          <a:lstStyle/>
          <a:p>
            <a:pPr marL="8645" marR="8645">
              <a:lnSpc>
                <a:spcPts val="1429"/>
              </a:lnSpc>
            </a:pPr>
            <a:r>
              <a:rPr sz="1225" spc="-34" dirty="0">
                <a:latin typeface="Arial"/>
                <a:cs typeface="Arial"/>
              </a:rPr>
              <a:t>V</a:t>
            </a:r>
            <a:r>
              <a:rPr sz="1225" dirty="0">
                <a:latin typeface="Arial"/>
                <a:cs typeface="Arial"/>
              </a:rPr>
              <a:t>i</a:t>
            </a:r>
            <a:r>
              <a:rPr sz="1225" spc="-7" dirty="0">
                <a:latin typeface="Arial"/>
                <a:cs typeface="Arial"/>
              </a:rPr>
              <a:t>ctor (</a:t>
            </a:r>
            <a:r>
              <a:rPr sz="1225" spc="-68" dirty="0">
                <a:latin typeface="Arial"/>
                <a:cs typeface="Arial"/>
              </a:rPr>
              <a:t>V</a:t>
            </a:r>
            <a:r>
              <a:rPr sz="1225" dirty="0">
                <a:latin typeface="Arial"/>
                <a:cs typeface="Arial"/>
              </a:rPr>
              <a:t>eri</a:t>
            </a:r>
            <a:r>
              <a:rPr sz="1225" spc="-3" dirty="0">
                <a:latin typeface="Arial"/>
                <a:cs typeface="Arial"/>
              </a:rPr>
              <a:t>fier)</a:t>
            </a:r>
            <a:endParaRPr sz="1225">
              <a:latin typeface="Arial"/>
              <a:cs typeface="Arial"/>
            </a:endParaRPr>
          </a:p>
        </p:txBody>
      </p:sp>
      <p:sp>
        <p:nvSpPr>
          <p:cNvPr id="8" name="object 8"/>
          <p:cNvSpPr/>
          <p:nvPr/>
        </p:nvSpPr>
        <p:spPr>
          <a:xfrm>
            <a:off x="3067535" y="3349679"/>
            <a:ext cx="2679247" cy="0"/>
          </a:xfrm>
          <a:custGeom>
            <a:avLst/>
            <a:gdLst/>
            <a:ahLst/>
            <a:cxnLst/>
            <a:rect l="l" t="t" r="r" b="b"/>
            <a:pathLst>
              <a:path w="3936177">
                <a:moveTo>
                  <a:pt x="0" y="0"/>
                </a:moveTo>
                <a:lnTo>
                  <a:pt x="3936177" y="0"/>
                </a:lnTo>
              </a:path>
            </a:pathLst>
          </a:custGeom>
          <a:ln w="26424">
            <a:solidFill>
              <a:srgbClr val="000000"/>
            </a:solidFill>
          </a:ln>
        </p:spPr>
        <p:txBody>
          <a:bodyPr wrap="square" lIns="0" tIns="0" rIns="0" bIns="0" rtlCol="0">
            <a:noAutofit/>
          </a:bodyPr>
          <a:lstStyle/>
          <a:p>
            <a:endParaRPr sz="1225"/>
          </a:p>
        </p:txBody>
      </p:sp>
      <p:sp>
        <p:nvSpPr>
          <p:cNvPr id="9" name="object 9"/>
          <p:cNvSpPr/>
          <p:nvPr/>
        </p:nvSpPr>
        <p:spPr>
          <a:xfrm>
            <a:off x="5682551" y="3307932"/>
            <a:ext cx="82080" cy="83495"/>
          </a:xfrm>
          <a:custGeom>
            <a:avLst/>
            <a:gdLst/>
            <a:ahLst/>
            <a:cxnLst/>
            <a:rect l="l" t="t" r="r" b="b"/>
            <a:pathLst>
              <a:path w="120586" h="122666">
                <a:moveTo>
                  <a:pt x="15443" y="0"/>
                </a:moveTo>
                <a:lnTo>
                  <a:pt x="7353" y="2129"/>
                </a:lnTo>
                <a:lnTo>
                  <a:pt x="0" y="14735"/>
                </a:lnTo>
                <a:lnTo>
                  <a:pt x="2128" y="22825"/>
                </a:lnTo>
                <a:lnTo>
                  <a:pt x="68143" y="61333"/>
                </a:lnTo>
                <a:lnTo>
                  <a:pt x="2128" y="99841"/>
                </a:lnTo>
                <a:lnTo>
                  <a:pt x="0" y="107932"/>
                </a:lnTo>
                <a:lnTo>
                  <a:pt x="7353" y="120538"/>
                </a:lnTo>
                <a:lnTo>
                  <a:pt x="15443" y="122666"/>
                </a:lnTo>
                <a:lnTo>
                  <a:pt x="120586" y="61333"/>
                </a:lnTo>
                <a:lnTo>
                  <a:pt x="15443" y="0"/>
                </a:lnTo>
                <a:close/>
              </a:path>
            </a:pathLst>
          </a:custGeom>
          <a:solidFill>
            <a:srgbClr val="000000"/>
          </a:solidFill>
        </p:spPr>
        <p:txBody>
          <a:bodyPr wrap="square" lIns="0" tIns="0" rIns="0" bIns="0" rtlCol="0">
            <a:noAutofit/>
          </a:bodyPr>
          <a:lstStyle/>
          <a:p>
            <a:endParaRPr sz="1225"/>
          </a:p>
        </p:txBody>
      </p:sp>
      <p:sp>
        <p:nvSpPr>
          <p:cNvPr id="10" name="object 10"/>
          <p:cNvSpPr txBox="1"/>
          <p:nvPr/>
        </p:nvSpPr>
        <p:spPr>
          <a:xfrm>
            <a:off x="3484203" y="3069596"/>
            <a:ext cx="1633385" cy="214385"/>
          </a:xfrm>
          <a:prstGeom prst="rect">
            <a:avLst/>
          </a:prstGeom>
        </p:spPr>
        <p:txBody>
          <a:bodyPr vert="horz" wrap="square" lIns="0" tIns="0" rIns="0" bIns="0" rtlCol="0">
            <a:noAutofit/>
          </a:bodyPr>
          <a:lstStyle/>
          <a:p>
            <a:pPr marL="8645"/>
            <a:r>
              <a:rPr sz="1361" spc="-7" dirty="0">
                <a:latin typeface="Arial"/>
                <a:cs typeface="Arial"/>
              </a:rPr>
              <a:t>I’m</a:t>
            </a:r>
            <a:r>
              <a:rPr sz="1361" spc="-3" dirty="0">
                <a:latin typeface="Arial"/>
                <a:cs typeface="Arial"/>
              </a:rPr>
              <a:t> </a:t>
            </a:r>
            <a:r>
              <a:rPr sz="1361" dirty="0">
                <a:latin typeface="Arial"/>
                <a:cs typeface="Arial"/>
              </a:rPr>
              <a:t>Pegg</a:t>
            </a:r>
            <a:r>
              <a:rPr sz="1361" spc="-102" dirty="0">
                <a:latin typeface="Arial"/>
                <a:cs typeface="Arial"/>
              </a:rPr>
              <a:t>y</a:t>
            </a:r>
            <a:r>
              <a:rPr sz="1361" spc="-7" dirty="0">
                <a:latin typeface="Arial"/>
                <a:cs typeface="Arial"/>
              </a:rPr>
              <a:t>.</a:t>
            </a:r>
            <a:r>
              <a:rPr sz="1361" spc="-3" dirty="0">
                <a:latin typeface="Arial"/>
                <a:cs typeface="Arial"/>
              </a:rPr>
              <a:t> </a:t>
            </a:r>
            <a:r>
              <a:rPr sz="1361" b="1" dirty="0">
                <a:solidFill>
                  <a:srgbClr val="0000FF"/>
                </a:solidFill>
                <a:latin typeface="Arial"/>
                <a:cs typeface="Arial"/>
              </a:rPr>
              <a:t>Pr</a:t>
            </a:r>
            <a:r>
              <a:rPr sz="1361" b="1" spc="-10" dirty="0">
                <a:solidFill>
                  <a:srgbClr val="0000FF"/>
                </a:solidFill>
                <a:latin typeface="Arial"/>
                <a:cs typeface="Arial"/>
              </a:rPr>
              <a:t>oof</a:t>
            </a:r>
            <a:r>
              <a:rPr sz="1361" b="1" spc="-3" dirty="0">
                <a:solidFill>
                  <a:srgbClr val="0000FF"/>
                </a:solidFill>
                <a:latin typeface="Arial"/>
                <a:cs typeface="Arial"/>
              </a:rPr>
              <a:t> </a:t>
            </a:r>
            <a:r>
              <a:rPr sz="1361" b="1" spc="-10" dirty="0">
                <a:solidFill>
                  <a:srgbClr val="0000FF"/>
                </a:solidFill>
                <a:latin typeface="Arial"/>
                <a:cs typeface="Arial"/>
              </a:rPr>
              <a:t>=</a:t>
            </a:r>
            <a:r>
              <a:rPr sz="1361" b="1" spc="-3" dirty="0">
                <a:solidFill>
                  <a:srgbClr val="0000FF"/>
                </a:solidFill>
                <a:latin typeface="Arial"/>
                <a:cs typeface="Arial"/>
              </a:rPr>
              <a:t> </a:t>
            </a:r>
            <a:r>
              <a:rPr sz="1361" b="1" spc="-10" dirty="0">
                <a:solidFill>
                  <a:srgbClr val="0000FF"/>
                </a:solidFill>
                <a:latin typeface="Arial"/>
                <a:cs typeface="Arial"/>
              </a:rPr>
              <a:t>S</a:t>
            </a:r>
            <a:endParaRPr sz="1361" dirty="0">
              <a:latin typeface="Arial"/>
              <a:cs typeface="Arial"/>
            </a:endParaRPr>
          </a:p>
        </p:txBody>
      </p:sp>
      <p:sp>
        <p:nvSpPr>
          <p:cNvPr id="13" name="object 13"/>
          <p:cNvSpPr txBox="1">
            <a:spLocks noGrp="1"/>
          </p:cNvSpPr>
          <p:nvPr>
            <p:ph type="sldNum" sz="quarter" idx="4294967295"/>
          </p:nvPr>
        </p:nvSpPr>
        <p:spPr>
          <a:prstGeom prst="rect">
            <a:avLst/>
          </a:prstGeom>
        </p:spPr>
        <p:txBody>
          <a:bodyPr vert="horz" wrap="square" lIns="0" tIns="0" rIns="0" bIns="0" rtlCol="0">
            <a:noAutofit/>
          </a:bodyPr>
          <a:lstStyle/>
          <a:p>
            <a:pPr marL="17290"/>
            <a:fld id="{81D60167-4931-47E6-BA6A-407CBD079E47}" type="slidenum">
              <a:rPr sz="1089" b="1" dirty="0">
                <a:latin typeface="Arial"/>
                <a:cs typeface="Arial"/>
              </a:rPr>
              <a:pPr marL="17290"/>
              <a:t>45</a:t>
            </a:fld>
            <a:endParaRPr sz="1089">
              <a:latin typeface="Arial"/>
              <a:cs typeface="Arial"/>
            </a:endParaRPr>
          </a:p>
        </p:txBody>
      </p:sp>
      <p:sp>
        <p:nvSpPr>
          <p:cNvPr id="11" name="object 11"/>
          <p:cNvSpPr txBox="1"/>
          <p:nvPr/>
        </p:nvSpPr>
        <p:spPr>
          <a:xfrm>
            <a:off x="2083787" y="2654658"/>
            <a:ext cx="709716" cy="214385"/>
          </a:xfrm>
          <a:prstGeom prst="rect">
            <a:avLst/>
          </a:prstGeom>
        </p:spPr>
        <p:txBody>
          <a:bodyPr vert="horz" wrap="square" lIns="0" tIns="0" rIns="0" bIns="0" rtlCol="0">
            <a:noAutofit/>
          </a:bodyPr>
          <a:lstStyle/>
          <a:p>
            <a:pPr marL="8645"/>
            <a:r>
              <a:rPr sz="1361" b="1" dirty="0">
                <a:latin typeface="Arial"/>
                <a:cs typeface="Arial"/>
              </a:rPr>
              <a:t>Secret</a:t>
            </a:r>
            <a:r>
              <a:rPr sz="1361" b="1" spc="-3" dirty="0">
                <a:latin typeface="Arial"/>
                <a:cs typeface="Arial"/>
              </a:rPr>
              <a:t> </a:t>
            </a:r>
            <a:r>
              <a:rPr sz="1361" b="1" spc="-10" dirty="0">
                <a:latin typeface="Arial"/>
                <a:cs typeface="Arial"/>
              </a:rPr>
              <a:t>S</a:t>
            </a:r>
            <a:endParaRPr sz="1361">
              <a:latin typeface="Arial"/>
              <a:cs typeface="Arial"/>
            </a:endParaRPr>
          </a:p>
        </p:txBody>
      </p:sp>
      <p:sp>
        <p:nvSpPr>
          <p:cNvPr id="12" name="object 12"/>
          <p:cNvSpPr txBox="1"/>
          <p:nvPr/>
        </p:nvSpPr>
        <p:spPr>
          <a:xfrm>
            <a:off x="6181298" y="2654658"/>
            <a:ext cx="709716" cy="214385"/>
          </a:xfrm>
          <a:prstGeom prst="rect">
            <a:avLst/>
          </a:prstGeom>
        </p:spPr>
        <p:txBody>
          <a:bodyPr vert="horz" wrap="square" lIns="0" tIns="0" rIns="0" bIns="0" rtlCol="0">
            <a:noAutofit/>
          </a:bodyPr>
          <a:lstStyle/>
          <a:p>
            <a:pPr marL="8645"/>
            <a:r>
              <a:rPr sz="1361" b="1" dirty="0">
                <a:latin typeface="Arial"/>
                <a:cs typeface="Arial"/>
              </a:rPr>
              <a:t>Secret</a:t>
            </a:r>
            <a:r>
              <a:rPr sz="1361" b="1" spc="-3" dirty="0">
                <a:latin typeface="Arial"/>
                <a:cs typeface="Arial"/>
              </a:rPr>
              <a:t> </a:t>
            </a:r>
            <a:r>
              <a:rPr sz="1361" b="1" spc="-10" dirty="0">
                <a:latin typeface="Arial"/>
                <a:cs typeface="Arial"/>
              </a:rPr>
              <a:t>S</a:t>
            </a:r>
            <a:endParaRPr sz="1361">
              <a:latin typeface="Arial"/>
              <a:cs typeface="Arial"/>
            </a:endParaRPr>
          </a:p>
        </p:txBody>
      </p:sp>
      <p:pic>
        <p:nvPicPr>
          <p:cNvPr id="14" name="圖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2996" y="3505361"/>
            <a:ext cx="752075" cy="1030342"/>
          </a:xfrm>
          <a:prstGeom prst="rect">
            <a:avLst/>
          </a:prstGeom>
        </p:spPr>
      </p:pic>
      <p:cxnSp>
        <p:nvCxnSpPr>
          <p:cNvPr id="19" name="直線單箭頭接點 18"/>
          <p:cNvCxnSpPr/>
          <p:nvPr/>
        </p:nvCxnSpPr>
        <p:spPr>
          <a:xfrm flipV="1">
            <a:off x="5016014" y="3505360"/>
            <a:ext cx="759844" cy="778008"/>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object 10"/>
          <p:cNvSpPr txBox="1"/>
          <p:nvPr/>
        </p:nvSpPr>
        <p:spPr>
          <a:xfrm>
            <a:off x="5016015" y="4335235"/>
            <a:ext cx="1633385" cy="214385"/>
          </a:xfrm>
          <a:prstGeom prst="rect">
            <a:avLst/>
          </a:prstGeom>
        </p:spPr>
        <p:txBody>
          <a:bodyPr vert="horz" wrap="square" lIns="0" tIns="0" rIns="0" bIns="0" rtlCol="0">
            <a:noAutofit/>
          </a:bodyPr>
          <a:lstStyle/>
          <a:p>
            <a:pPr marL="8645"/>
            <a:r>
              <a:rPr sz="1361" b="1" dirty="0">
                <a:solidFill>
                  <a:srgbClr val="FF0000"/>
                </a:solidFill>
                <a:latin typeface="Arial"/>
                <a:cs typeface="Arial"/>
              </a:rPr>
              <a:t>Pr</a:t>
            </a:r>
            <a:r>
              <a:rPr sz="1361" b="1" spc="-10" dirty="0">
                <a:solidFill>
                  <a:srgbClr val="FF0000"/>
                </a:solidFill>
                <a:latin typeface="Arial"/>
                <a:cs typeface="Arial"/>
              </a:rPr>
              <a:t>oof</a:t>
            </a:r>
            <a:r>
              <a:rPr sz="1361" b="1" spc="-3" dirty="0">
                <a:solidFill>
                  <a:srgbClr val="FF0000"/>
                </a:solidFill>
                <a:latin typeface="Arial"/>
                <a:cs typeface="Arial"/>
              </a:rPr>
              <a:t> </a:t>
            </a:r>
            <a:r>
              <a:rPr sz="1361" b="1" spc="-10" dirty="0">
                <a:solidFill>
                  <a:srgbClr val="FF0000"/>
                </a:solidFill>
                <a:latin typeface="Arial"/>
                <a:cs typeface="Arial"/>
              </a:rPr>
              <a:t>=</a:t>
            </a:r>
            <a:r>
              <a:rPr sz="1361" b="1" spc="-3" dirty="0">
                <a:solidFill>
                  <a:srgbClr val="FF0000"/>
                </a:solidFill>
                <a:latin typeface="Arial"/>
                <a:cs typeface="Arial"/>
              </a:rPr>
              <a:t> </a:t>
            </a:r>
            <a:r>
              <a:rPr sz="1361" b="1" spc="-10" dirty="0">
                <a:solidFill>
                  <a:srgbClr val="FF0000"/>
                </a:solidFill>
                <a:latin typeface="Arial"/>
                <a:cs typeface="Arial"/>
              </a:rPr>
              <a:t>S</a:t>
            </a:r>
            <a:endParaRPr sz="1361" dirty="0">
              <a:solidFill>
                <a:srgbClr val="FF0000"/>
              </a:solidFill>
              <a:latin typeface="Arial"/>
              <a:cs typeface="Arial"/>
            </a:endParaRPr>
          </a:p>
        </p:txBody>
      </p:sp>
      <p:sp>
        <p:nvSpPr>
          <p:cNvPr id="17" name="矩形 16">
            <a:extLst>
              <a:ext uri="{FF2B5EF4-FFF2-40B4-BE49-F238E27FC236}">
                <a16:creationId xmlns:a16="http://schemas.microsoft.com/office/drawing/2014/main" id="{D2CD0FDA-798F-4248-B399-278F2455030D}"/>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03047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a:xfrm>
            <a:off x="609600" y="864131"/>
            <a:ext cx="8153400" cy="1188061"/>
          </a:xfrm>
        </p:spPr>
        <p:txBody>
          <a:bodyPr/>
          <a:lstStyle/>
          <a:p>
            <a:r>
              <a:rPr lang="en-US" altLang="zh-TW" dirty="0"/>
              <a:t>https://manishearth.github.io/sudoku-zkp/zkp.html</a:t>
            </a:r>
            <a:endParaRPr lang="zh-TW" altLang="en-US" dirty="0"/>
          </a:p>
        </p:txBody>
      </p:sp>
      <p:sp>
        <p:nvSpPr>
          <p:cNvPr id="4" name="object 4"/>
          <p:cNvSpPr/>
          <p:nvPr/>
        </p:nvSpPr>
        <p:spPr>
          <a:xfrm>
            <a:off x="1909833" y="2883292"/>
            <a:ext cx="816279" cy="950232"/>
          </a:xfrm>
          <a:prstGeom prst="rect">
            <a:avLst/>
          </a:prstGeom>
          <a:blipFill>
            <a:blip r:embed="rId2" cstate="print"/>
            <a:stretch>
              <a:fillRect/>
            </a:stretch>
          </a:blipFill>
        </p:spPr>
        <p:txBody>
          <a:bodyPr wrap="square" lIns="0" tIns="0" rIns="0" bIns="0" rtlCol="0">
            <a:noAutofit/>
          </a:bodyPr>
          <a:lstStyle/>
          <a:p>
            <a:endParaRPr sz="1225"/>
          </a:p>
        </p:txBody>
      </p:sp>
      <p:sp>
        <p:nvSpPr>
          <p:cNvPr id="5" name="object 12"/>
          <p:cNvSpPr/>
          <p:nvPr/>
        </p:nvSpPr>
        <p:spPr>
          <a:xfrm>
            <a:off x="5920234" y="2883292"/>
            <a:ext cx="992654" cy="950232"/>
          </a:xfrm>
          <a:prstGeom prst="rect">
            <a:avLst/>
          </a:prstGeom>
          <a:blipFill>
            <a:blip r:embed="rId3" cstate="print"/>
            <a:stretch>
              <a:fillRect/>
            </a:stretch>
          </a:blipFill>
        </p:spPr>
        <p:txBody>
          <a:bodyPr wrap="square" lIns="0" tIns="0" rIns="0" bIns="0" rtlCol="0">
            <a:noAutofit/>
          </a:bodyPr>
          <a:lstStyle/>
          <a:p>
            <a:endParaRPr sz="1225"/>
          </a:p>
        </p:txBody>
      </p:sp>
      <p:sp>
        <p:nvSpPr>
          <p:cNvPr id="7" name="object 11"/>
          <p:cNvSpPr txBox="1"/>
          <p:nvPr/>
        </p:nvSpPr>
        <p:spPr>
          <a:xfrm>
            <a:off x="2114746" y="3763865"/>
            <a:ext cx="458593" cy="194070"/>
          </a:xfrm>
          <a:prstGeom prst="rect">
            <a:avLst/>
          </a:prstGeom>
        </p:spPr>
        <p:txBody>
          <a:bodyPr vert="horz" wrap="square" lIns="0" tIns="0" rIns="0" bIns="0" rtlCol="0">
            <a:noAutofit/>
          </a:bodyPr>
          <a:lstStyle/>
          <a:p>
            <a:pPr marL="8645"/>
            <a:r>
              <a:rPr sz="1225" dirty="0">
                <a:latin typeface="Arial"/>
                <a:cs typeface="Arial"/>
              </a:rPr>
              <a:t>Peggy</a:t>
            </a:r>
            <a:endParaRPr sz="1225">
              <a:latin typeface="Arial"/>
              <a:cs typeface="Arial"/>
            </a:endParaRPr>
          </a:p>
        </p:txBody>
      </p:sp>
      <p:sp>
        <p:nvSpPr>
          <p:cNvPr id="8" name="object 18"/>
          <p:cNvSpPr txBox="1"/>
          <p:nvPr/>
        </p:nvSpPr>
        <p:spPr>
          <a:xfrm>
            <a:off x="6208112" y="3763865"/>
            <a:ext cx="412344" cy="194070"/>
          </a:xfrm>
          <a:prstGeom prst="rect">
            <a:avLst/>
          </a:prstGeom>
        </p:spPr>
        <p:txBody>
          <a:bodyPr vert="horz" wrap="square" lIns="0" tIns="0" rIns="0" bIns="0" rtlCol="0">
            <a:noAutofit/>
          </a:bodyPr>
          <a:lstStyle/>
          <a:p>
            <a:pPr marL="8645"/>
            <a:r>
              <a:rPr sz="1225" spc="-34" dirty="0">
                <a:latin typeface="Arial"/>
                <a:cs typeface="Arial"/>
              </a:rPr>
              <a:t>V</a:t>
            </a:r>
            <a:r>
              <a:rPr sz="1225" dirty="0">
                <a:latin typeface="Arial"/>
                <a:cs typeface="Arial"/>
              </a:rPr>
              <a:t>i</a:t>
            </a:r>
            <a:r>
              <a:rPr sz="1225" spc="-7" dirty="0">
                <a:latin typeface="Arial"/>
                <a:cs typeface="Arial"/>
              </a:rPr>
              <a:t>ctor</a:t>
            </a:r>
            <a:endParaRPr sz="1225" dirty="0">
              <a:latin typeface="Arial"/>
              <a:cs typeface="Arial"/>
            </a:endParaRPr>
          </a:p>
        </p:txBody>
      </p:sp>
      <p:sp>
        <p:nvSpPr>
          <p:cNvPr id="9" name="object 8"/>
          <p:cNvSpPr/>
          <p:nvPr/>
        </p:nvSpPr>
        <p:spPr>
          <a:xfrm>
            <a:off x="3067535" y="3349679"/>
            <a:ext cx="2679247" cy="0"/>
          </a:xfrm>
          <a:custGeom>
            <a:avLst/>
            <a:gdLst/>
            <a:ahLst/>
            <a:cxnLst/>
            <a:rect l="l" t="t" r="r" b="b"/>
            <a:pathLst>
              <a:path w="3936177">
                <a:moveTo>
                  <a:pt x="0" y="0"/>
                </a:moveTo>
                <a:lnTo>
                  <a:pt x="3936177" y="0"/>
                </a:lnTo>
              </a:path>
            </a:pathLst>
          </a:custGeom>
          <a:ln w="26424">
            <a:solidFill>
              <a:srgbClr val="000000"/>
            </a:solidFill>
          </a:ln>
        </p:spPr>
        <p:txBody>
          <a:bodyPr wrap="square" lIns="0" tIns="0" rIns="0" bIns="0" rtlCol="0">
            <a:noAutofit/>
          </a:bodyPr>
          <a:lstStyle/>
          <a:p>
            <a:endParaRPr sz="1225"/>
          </a:p>
        </p:txBody>
      </p:sp>
      <p:sp>
        <p:nvSpPr>
          <p:cNvPr id="10" name="object 9"/>
          <p:cNvSpPr/>
          <p:nvPr/>
        </p:nvSpPr>
        <p:spPr>
          <a:xfrm>
            <a:off x="5682551" y="3307932"/>
            <a:ext cx="82080" cy="83495"/>
          </a:xfrm>
          <a:custGeom>
            <a:avLst/>
            <a:gdLst/>
            <a:ahLst/>
            <a:cxnLst/>
            <a:rect l="l" t="t" r="r" b="b"/>
            <a:pathLst>
              <a:path w="120586" h="122666">
                <a:moveTo>
                  <a:pt x="15443" y="0"/>
                </a:moveTo>
                <a:lnTo>
                  <a:pt x="7353" y="2129"/>
                </a:lnTo>
                <a:lnTo>
                  <a:pt x="0" y="14735"/>
                </a:lnTo>
                <a:lnTo>
                  <a:pt x="2128" y="22825"/>
                </a:lnTo>
                <a:lnTo>
                  <a:pt x="68143" y="61333"/>
                </a:lnTo>
                <a:lnTo>
                  <a:pt x="2128" y="99841"/>
                </a:lnTo>
                <a:lnTo>
                  <a:pt x="0" y="107932"/>
                </a:lnTo>
                <a:lnTo>
                  <a:pt x="7353" y="120538"/>
                </a:lnTo>
                <a:lnTo>
                  <a:pt x="15443" y="122666"/>
                </a:lnTo>
                <a:lnTo>
                  <a:pt x="120586" y="61333"/>
                </a:lnTo>
                <a:lnTo>
                  <a:pt x="15443" y="0"/>
                </a:lnTo>
                <a:close/>
              </a:path>
            </a:pathLst>
          </a:custGeom>
          <a:solidFill>
            <a:srgbClr val="000000"/>
          </a:solidFill>
        </p:spPr>
        <p:txBody>
          <a:bodyPr wrap="square" lIns="0" tIns="0" rIns="0" bIns="0" rtlCol="0">
            <a:noAutofit/>
          </a:bodyPr>
          <a:lstStyle/>
          <a:p>
            <a:endParaRPr sz="1225"/>
          </a:p>
        </p:txBody>
      </p:sp>
      <p:sp>
        <p:nvSpPr>
          <p:cNvPr id="11" name="object 10"/>
          <p:cNvSpPr txBox="1"/>
          <p:nvPr/>
        </p:nvSpPr>
        <p:spPr>
          <a:xfrm>
            <a:off x="3484203" y="3069596"/>
            <a:ext cx="1633385" cy="214385"/>
          </a:xfrm>
          <a:prstGeom prst="rect">
            <a:avLst/>
          </a:prstGeom>
        </p:spPr>
        <p:txBody>
          <a:bodyPr vert="horz" wrap="square" lIns="0" tIns="0" rIns="0" bIns="0" rtlCol="0">
            <a:noAutofit/>
          </a:bodyPr>
          <a:lstStyle/>
          <a:p>
            <a:pPr marL="8645"/>
            <a:r>
              <a:rPr sz="1361" spc="-7" dirty="0">
                <a:latin typeface="Arial"/>
                <a:cs typeface="Arial"/>
              </a:rPr>
              <a:t>I’m</a:t>
            </a:r>
            <a:r>
              <a:rPr sz="1361" spc="-3" dirty="0">
                <a:latin typeface="Arial"/>
                <a:cs typeface="Arial"/>
              </a:rPr>
              <a:t> </a:t>
            </a:r>
            <a:r>
              <a:rPr sz="1361" dirty="0">
                <a:latin typeface="Arial"/>
                <a:cs typeface="Arial"/>
              </a:rPr>
              <a:t>Pegg</a:t>
            </a:r>
            <a:r>
              <a:rPr sz="1361" spc="-102" dirty="0">
                <a:latin typeface="Arial"/>
                <a:cs typeface="Arial"/>
              </a:rPr>
              <a:t>y</a:t>
            </a:r>
            <a:r>
              <a:rPr sz="1361" spc="-3" dirty="0">
                <a:latin typeface="Arial"/>
                <a:cs typeface="Arial"/>
              </a:rPr>
              <a:t> </a:t>
            </a:r>
            <a:endParaRPr sz="1361" dirty="0">
              <a:latin typeface="Arial"/>
              <a:cs typeface="Arial"/>
            </a:endParaRPr>
          </a:p>
        </p:txBody>
      </p:sp>
      <p:sp>
        <p:nvSpPr>
          <p:cNvPr id="12" name="矩形 11">
            <a:extLst>
              <a:ext uri="{FF2B5EF4-FFF2-40B4-BE49-F238E27FC236}">
                <a16:creationId xmlns:a16="http://schemas.microsoft.com/office/drawing/2014/main" id="{8829E0DE-C577-4B7E-AEE9-D07678F46803}"/>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49779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909833" y="2883292"/>
            <a:ext cx="816279" cy="950232"/>
          </a:xfrm>
          <a:prstGeom prst="rect">
            <a:avLst/>
          </a:prstGeom>
          <a:blipFill>
            <a:blip r:embed="rId2" cstate="print"/>
            <a:stretch>
              <a:fillRect/>
            </a:stretch>
          </a:blipFill>
        </p:spPr>
        <p:txBody>
          <a:bodyPr wrap="square" lIns="0" tIns="0" rIns="0" bIns="0" rtlCol="0">
            <a:noAutofit/>
          </a:bodyPr>
          <a:lstStyle/>
          <a:p>
            <a:endParaRPr sz="1225"/>
          </a:p>
        </p:txBody>
      </p:sp>
      <p:sp>
        <p:nvSpPr>
          <p:cNvPr id="5" name="object 12"/>
          <p:cNvSpPr/>
          <p:nvPr/>
        </p:nvSpPr>
        <p:spPr>
          <a:xfrm>
            <a:off x="5920234" y="2883292"/>
            <a:ext cx="992654" cy="950232"/>
          </a:xfrm>
          <a:prstGeom prst="rect">
            <a:avLst/>
          </a:prstGeom>
          <a:blipFill>
            <a:blip r:embed="rId3" cstate="print"/>
            <a:stretch>
              <a:fillRect/>
            </a:stretch>
          </a:blipFill>
        </p:spPr>
        <p:txBody>
          <a:bodyPr wrap="square" lIns="0" tIns="0" rIns="0" bIns="0" rtlCol="0">
            <a:noAutofit/>
          </a:bodyPr>
          <a:lstStyle/>
          <a:p>
            <a:endParaRPr sz="1225"/>
          </a:p>
        </p:txBody>
      </p:sp>
      <p:sp>
        <p:nvSpPr>
          <p:cNvPr id="7" name="object 11"/>
          <p:cNvSpPr txBox="1"/>
          <p:nvPr/>
        </p:nvSpPr>
        <p:spPr>
          <a:xfrm>
            <a:off x="2114746" y="3763865"/>
            <a:ext cx="458593" cy="194070"/>
          </a:xfrm>
          <a:prstGeom prst="rect">
            <a:avLst/>
          </a:prstGeom>
        </p:spPr>
        <p:txBody>
          <a:bodyPr vert="horz" wrap="square" lIns="0" tIns="0" rIns="0" bIns="0" rtlCol="0">
            <a:noAutofit/>
          </a:bodyPr>
          <a:lstStyle/>
          <a:p>
            <a:pPr marL="8645"/>
            <a:r>
              <a:rPr sz="1225" dirty="0">
                <a:latin typeface="Arial"/>
                <a:cs typeface="Arial"/>
              </a:rPr>
              <a:t>Peggy</a:t>
            </a:r>
          </a:p>
        </p:txBody>
      </p:sp>
      <p:sp>
        <p:nvSpPr>
          <p:cNvPr id="8" name="object 18"/>
          <p:cNvSpPr txBox="1"/>
          <p:nvPr/>
        </p:nvSpPr>
        <p:spPr>
          <a:xfrm>
            <a:off x="6208112" y="3763865"/>
            <a:ext cx="412344" cy="194070"/>
          </a:xfrm>
          <a:prstGeom prst="rect">
            <a:avLst/>
          </a:prstGeom>
        </p:spPr>
        <p:txBody>
          <a:bodyPr vert="horz" wrap="square" lIns="0" tIns="0" rIns="0" bIns="0" rtlCol="0">
            <a:noAutofit/>
          </a:bodyPr>
          <a:lstStyle/>
          <a:p>
            <a:pPr marL="8645"/>
            <a:r>
              <a:rPr sz="1225" spc="-34" dirty="0">
                <a:latin typeface="Arial"/>
                <a:cs typeface="Arial"/>
              </a:rPr>
              <a:t>V</a:t>
            </a:r>
            <a:r>
              <a:rPr sz="1225" dirty="0">
                <a:latin typeface="Arial"/>
                <a:cs typeface="Arial"/>
              </a:rPr>
              <a:t>i</a:t>
            </a:r>
            <a:r>
              <a:rPr sz="1225" spc="-7" dirty="0">
                <a:latin typeface="Arial"/>
                <a:cs typeface="Arial"/>
              </a:rPr>
              <a:t>ctor</a:t>
            </a:r>
            <a:endParaRPr sz="1225" dirty="0">
              <a:latin typeface="Arial"/>
              <a:cs typeface="Arial"/>
            </a:endParaRPr>
          </a:p>
        </p:txBody>
      </p:sp>
      <p:graphicFrame>
        <p:nvGraphicFramePr>
          <p:cNvPr id="9" name="object 89"/>
          <p:cNvGraphicFramePr>
            <a:graphicFrameLocks noGrp="1"/>
          </p:cNvGraphicFramePr>
          <p:nvPr/>
        </p:nvGraphicFramePr>
        <p:xfrm>
          <a:off x="6184339" y="1690007"/>
          <a:ext cx="1032462" cy="979976"/>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6268">
                  <a:extLst>
                    <a:ext uri="{9D8B030D-6E8A-4147-A177-3AD203B41FA5}">
                      <a16:colId xmlns:a16="http://schemas.microsoft.com/office/drawing/2014/main" val="20002"/>
                    </a:ext>
                  </a:extLst>
                </a:gridCol>
                <a:gridCol w="116268">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6268">
                  <a:extLst>
                    <a:ext uri="{9D8B030D-6E8A-4147-A177-3AD203B41FA5}">
                      <a16:colId xmlns:a16="http://schemas.microsoft.com/office/drawing/2014/main" val="20005"/>
                    </a:ext>
                  </a:extLst>
                </a:gridCol>
                <a:gridCol w="116268">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5090">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9</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8</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2705">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6350"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41275">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6350"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6350"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3340">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3340">
                        <a:lnSpc>
                          <a:spcPts val="1010"/>
                        </a:lnSpc>
                      </a:pPr>
                      <a:r>
                        <a:rPr sz="600" dirty="0">
                          <a:solidFill>
                            <a:srgbClr val="181818"/>
                          </a:solidFill>
                          <a:latin typeface="Georgia"/>
                          <a:cs typeface="Georgia"/>
                        </a:rPr>
                        <a:t>3</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graphicFrame>
        <p:nvGraphicFramePr>
          <p:cNvPr id="10" name="object 171"/>
          <p:cNvGraphicFramePr>
            <a:graphicFrameLocks noGrp="1"/>
          </p:cNvGraphicFramePr>
          <p:nvPr/>
        </p:nvGraphicFramePr>
        <p:xfrm>
          <a:off x="1879784" y="1793742"/>
          <a:ext cx="920846" cy="979976"/>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3943">
                  <a:extLst>
                    <a:ext uri="{9D8B030D-6E8A-4147-A177-3AD203B41FA5}">
                      <a16:colId xmlns:a16="http://schemas.microsoft.com/office/drawing/2014/main" val="20002"/>
                    </a:ext>
                  </a:extLst>
                </a:gridCol>
                <a:gridCol w="118594">
                  <a:extLst>
                    <a:ext uri="{9D8B030D-6E8A-4147-A177-3AD203B41FA5}">
                      <a16:colId xmlns:a16="http://schemas.microsoft.com/office/drawing/2014/main" val="20003"/>
                    </a:ext>
                  </a:extLst>
                </a:gridCol>
                <a:gridCol w="113943">
                  <a:extLst>
                    <a:ext uri="{9D8B030D-6E8A-4147-A177-3AD203B41FA5}">
                      <a16:colId xmlns:a16="http://schemas.microsoft.com/office/drawing/2014/main" val="20004"/>
                    </a:ext>
                  </a:extLst>
                </a:gridCol>
                <a:gridCol w="118594">
                  <a:extLst>
                    <a:ext uri="{9D8B030D-6E8A-4147-A177-3AD203B41FA5}">
                      <a16:colId xmlns:a16="http://schemas.microsoft.com/office/drawing/2014/main" val="20005"/>
                    </a:ext>
                  </a:extLst>
                </a:gridCol>
                <a:gridCol w="111618">
                  <a:extLst>
                    <a:ext uri="{9D8B030D-6E8A-4147-A177-3AD203B41FA5}">
                      <a16:colId xmlns:a16="http://schemas.microsoft.com/office/drawing/2014/main" val="20006"/>
                    </a:ext>
                  </a:extLst>
                </a:gridCol>
                <a:gridCol w="116268">
                  <a:extLst>
                    <a:ext uri="{9D8B030D-6E8A-4147-A177-3AD203B41FA5}">
                      <a16:colId xmlns:a16="http://schemas.microsoft.com/office/drawing/2014/main" val="20007"/>
                    </a:ext>
                  </a:extLst>
                </a:gridCol>
              </a:tblGrid>
              <a:tr h="95090">
                <a:tc>
                  <a:txBody>
                    <a:bodyPr/>
                    <a:lstStyle/>
                    <a:p>
                      <a:pPr marL="55244">
                        <a:lnSpc>
                          <a:spcPct val="100000"/>
                        </a:lnSpc>
                        <a:spcBef>
                          <a:spcPts val="40"/>
                        </a:spcBef>
                      </a:pPr>
                      <a:r>
                        <a:rPr sz="600" dirty="0">
                          <a:solidFill>
                            <a:srgbClr val="181818"/>
                          </a:solidFill>
                          <a:latin typeface="Georgia"/>
                          <a:cs typeface="Georgia"/>
                        </a:rPr>
                        <a:t>1</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9</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7</a:t>
                      </a:r>
                      <a:endParaRPr sz="600">
                        <a:latin typeface="Georgia"/>
                        <a:cs typeface="Georgia"/>
                      </a:endParaRPr>
                    </a:p>
                  </a:txBody>
                  <a:tcPr marL="0" marR="0" marT="3458"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ct val="100000"/>
                        </a:lnSpc>
                        <a:spcBef>
                          <a:spcPts val="40"/>
                        </a:spcBef>
                      </a:pPr>
                      <a:r>
                        <a:rPr sz="600" dirty="0">
                          <a:solidFill>
                            <a:srgbClr val="181818"/>
                          </a:solidFill>
                          <a:latin typeface="Georgia"/>
                          <a:cs typeface="Georgia"/>
                        </a:rPr>
                        <a:t>6</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40"/>
                        </a:spcBef>
                      </a:pPr>
                      <a:r>
                        <a:rPr sz="600" dirty="0">
                          <a:solidFill>
                            <a:srgbClr val="181818"/>
                          </a:solidFill>
                          <a:latin typeface="Georgia"/>
                          <a:cs typeface="Georgia"/>
                        </a:rPr>
                        <a:t>5</a:t>
                      </a:r>
                      <a:endParaRPr sz="600" dirty="0">
                        <a:latin typeface="Georgia"/>
                        <a:cs typeface="Georgia"/>
                      </a:endParaRPr>
                    </a:p>
                  </a:txBody>
                  <a:tcPr marL="0" marR="0" marT="3458" marB="0">
                    <a:lnL w="19050" cap="flat" cmpd="sng" algn="ctr">
                      <a:solidFill>
                        <a:srgbClr val="000000"/>
                      </a:solidFill>
                      <a:prstDash val="solid"/>
                      <a:round/>
                      <a:headEnd type="none" w="med" len="med"/>
                      <a:tailEnd type="none" w="med" len="med"/>
                    </a:lnL>
                    <a:lnR w="9525">
                      <a:solidFill>
                        <a:srgbClr val="000000"/>
                      </a:solidFill>
                      <a:prstDash val="solid"/>
                    </a:lnR>
                    <a:lnT w="19050">
                      <a:solidFill>
                        <a:srgbClr val="000000"/>
                      </a:solidFill>
                      <a:prstDash val="solid"/>
                    </a:lnT>
                    <a:lnB w="19050" cap="flat" cmpd="sng" algn="ctr">
                      <a:solidFill>
                        <a:srgbClr val="000000"/>
                      </a:solidFill>
                      <a:prstDash val="solid"/>
                      <a:round/>
                      <a:headEnd type="none" w="med" len="med"/>
                      <a:tailEnd type="none" w="med" len="med"/>
                    </a:lnB>
                  </a:tcPr>
                </a:tc>
                <a:tc>
                  <a:txBody>
                    <a:bodyPr/>
                    <a:lstStyle/>
                    <a:p>
                      <a:pPr marL="56515">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ct val="100000"/>
                        </a:lnSpc>
                        <a:spcBef>
                          <a:spcPts val="40"/>
                        </a:spcBef>
                      </a:pPr>
                      <a:r>
                        <a:rPr sz="600" dirty="0">
                          <a:solidFill>
                            <a:srgbClr val="181818"/>
                          </a:solidFill>
                          <a:latin typeface="Georgia"/>
                          <a:cs typeface="Georgia"/>
                        </a:rPr>
                        <a:t>3</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2</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marL="48260">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7150">
                        <a:lnSpc>
                          <a:spcPts val="1010"/>
                        </a:lnSpc>
                      </a:pPr>
                      <a:r>
                        <a:rPr sz="600" dirty="0">
                          <a:solidFill>
                            <a:srgbClr val="181818"/>
                          </a:solidFill>
                          <a:latin typeface="Georgia"/>
                          <a:cs typeface="Georgia"/>
                        </a:rPr>
                        <a:t>3</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59690">
                        <a:lnSpc>
                          <a:spcPts val="1010"/>
                        </a:lnSpc>
                      </a:pPr>
                      <a:r>
                        <a:rPr sz="600" dirty="0">
                          <a:solidFill>
                            <a:srgbClr val="181818"/>
                          </a:solidFill>
                          <a:latin typeface="Georgia"/>
                          <a:cs typeface="Georgia"/>
                        </a:rPr>
                        <a:t>7</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275">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48895">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R="635"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56515">
                        <a:lnSpc>
                          <a:spcPts val="1010"/>
                        </a:lnSpc>
                      </a:pPr>
                      <a:r>
                        <a:rPr sz="600" dirty="0">
                          <a:solidFill>
                            <a:srgbClr val="181818"/>
                          </a:solidFill>
                          <a:latin typeface="Georgia"/>
                          <a:cs typeface="Georgia"/>
                        </a:rPr>
                        <a:t>9</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54610">
                        <a:lnSpc>
                          <a:spcPts val="1010"/>
                        </a:lnSpc>
                      </a:pPr>
                      <a:r>
                        <a:rPr sz="600" dirty="0">
                          <a:solidFill>
                            <a:srgbClr val="181818"/>
                          </a:solidFill>
                          <a:latin typeface="Georgia"/>
                          <a:cs typeface="Georgia"/>
                        </a:rPr>
                        <a:t>8</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41275">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03734">
                <a:tc>
                  <a:txBody>
                    <a:bodyPr/>
                    <a:lstStyle/>
                    <a:p>
                      <a:pPr marL="48260">
                        <a:lnSpc>
                          <a:spcPct val="100000"/>
                        </a:lnSpc>
                        <a:spcBef>
                          <a:spcPts val="50"/>
                        </a:spcBef>
                      </a:pPr>
                      <a:r>
                        <a:rPr sz="600" dirty="0">
                          <a:solidFill>
                            <a:srgbClr val="181818"/>
                          </a:solidFill>
                          <a:latin typeface="Georgia"/>
                          <a:cs typeface="Georgia"/>
                        </a:rPr>
                        <a:t>4</a:t>
                      </a:r>
                      <a:endParaRPr sz="600">
                        <a:latin typeface="Georgia"/>
                        <a:cs typeface="Georgia"/>
                      </a:endParaRPr>
                    </a:p>
                  </a:txBody>
                  <a:tcPr marL="0" marR="0" marT="4322"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50"/>
                        </a:spcBef>
                      </a:pPr>
                      <a:r>
                        <a:rPr sz="600" dirty="0">
                          <a:solidFill>
                            <a:srgbClr val="181818"/>
                          </a:solidFill>
                          <a:latin typeface="Georgia"/>
                          <a:cs typeface="Georgia"/>
                        </a:rPr>
                        <a:t>1</a:t>
                      </a:r>
                      <a:endParaRPr sz="600">
                        <a:latin typeface="Georgia"/>
                        <a:cs typeface="Georgia"/>
                      </a:endParaRPr>
                    </a:p>
                  </a:txBody>
                  <a:tcPr marL="0" marR="0" marT="4322"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50"/>
                        </a:spcBef>
                      </a:pPr>
                      <a:r>
                        <a:rPr sz="600" dirty="0">
                          <a:solidFill>
                            <a:srgbClr val="181818"/>
                          </a:solidFill>
                          <a:latin typeface="Georgia"/>
                          <a:cs typeface="Georgia"/>
                        </a:rPr>
                        <a:t>8</a:t>
                      </a:r>
                      <a:endParaRPr sz="600">
                        <a:latin typeface="Georgia"/>
                        <a:cs typeface="Georgia"/>
                      </a:endParaRPr>
                    </a:p>
                  </a:txBody>
                  <a:tcPr marL="0" marR="0" marT="4322"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8419">
                        <a:lnSpc>
                          <a:spcPct val="100000"/>
                        </a:lnSpc>
                        <a:spcBef>
                          <a:spcPts val="50"/>
                        </a:spcBef>
                      </a:pPr>
                      <a:r>
                        <a:rPr sz="600" dirty="0">
                          <a:solidFill>
                            <a:srgbClr val="181818"/>
                          </a:solidFill>
                          <a:latin typeface="Georgia"/>
                          <a:cs typeface="Georgia"/>
                        </a:rPr>
                        <a:t>5</a:t>
                      </a:r>
                      <a:endParaRPr sz="600">
                        <a:latin typeface="Georgia"/>
                        <a:cs typeface="Georgia"/>
                      </a:endParaRPr>
                    </a:p>
                  </a:txBody>
                  <a:tcPr marL="0" marR="0" marT="4322"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50"/>
                        </a:spcBef>
                      </a:pPr>
                      <a:r>
                        <a:rPr sz="600" dirty="0">
                          <a:solidFill>
                            <a:srgbClr val="181818"/>
                          </a:solidFill>
                          <a:latin typeface="Georgia"/>
                          <a:cs typeface="Georgia"/>
                        </a:rPr>
                        <a:t>9</a:t>
                      </a:r>
                      <a:endParaRPr sz="600">
                        <a:latin typeface="Georgia"/>
                        <a:cs typeface="Georgia"/>
                      </a:endParaRPr>
                    </a:p>
                  </a:txBody>
                  <a:tcPr marL="0" marR="0" marT="4322" marB="0">
                    <a:lnL w="19050" cap="flat" cmpd="sng" algn="ctr">
                      <a:solidFill>
                        <a:srgbClr val="000000"/>
                      </a:solidFill>
                      <a:prstDash val="solid"/>
                      <a:round/>
                      <a:headEnd type="none" w="med" len="med"/>
                      <a:tailEnd type="none" w="med" len="med"/>
                    </a:lnL>
                    <a:lnR w="9525">
                      <a:solidFill>
                        <a:srgbClr val="000000"/>
                      </a:solidFill>
                      <a:prstDash val="soli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56515">
                        <a:lnSpc>
                          <a:spcPct val="100000"/>
                        </a:lnSpc>
                        <a:spcBef>
                          <a:spcPts val="50"/>
                        </a:spcBef>
                      </a:pPr>
                      <a:r>
                        <a:rPr sz="600" dirty="0">
                          <a:solidFill>
                            <a:srgbClr val="181818"/>
                          </a:solidFill>
                          <a:latin typeface="Georgia"/>
                          <a:cs typeface="Georgia"/>
                        </a:rPr>
                        <a:t>2</a:t>
                      </a:r>
                      <a:endParaRPr sz="600">
                        <a:latin typeface="Georgia"/>
                        <a:cs typeface="Georgia"/>
                      </a:endParaRPr>
                    </a:p>
                  </a:txBody>
                  <a:tcPr marL="0" marR="0" marT="4322"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4450">
                        <a:lnSpc>
                          <a:spcPct val="100000"/>
                        </a:lnSpc>
                        <a:spcBef>
                          <a:spcPts val="50"/>
                        </a:spcBef>
                      </a:pPr>
                      <a:r>
                        <a:rPr sz="600" dirty="0">
                          <a:solidFill>
                            <a:srgbClr val="181818"/>
                          </a:solidFill>
                          <a:latin typeface="Georgia"/>
                          <a:cs typeface="Georgia"/>
                        </a:rPr>
                        <a:t>7</a:t>
                      </a:r>
                      <a:endParaRPr sz="600" dirty="0">
                        <a:latin typeface="Georgia"/>
                        <a:cs typeface="Georgia"/>
                      </a:endParaRPr>
                    </a:p>
                  </a:txBody>
                  <a:tcPr marL="0" marR="0" marT="4322"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50"/>
                        </a:spcBef>
                      </a:pPr>
                      <a:r>
                        <a:rPr sz="600" dirty="0">
                          <a:solidFill>
                            <a:srgbClr val="181818"/>
                          </a:solidFill>
                          <a:latin typeface="Georgia"/>
                          <a:cs typeface="Georgia"/>
                        </a:rPr>
                        <a:t>3</a:t>
                      </a:r>
                      <a:endParaRPr sz="600">
                        <a:latin typeface="Georgia"/>
                        <a:cs typeface="Georgia"/>
                      </a:endParaRPr>
                    </a:p>
                  </a:txBody>
                  <a:tcPr marL="0" marR="0" marT="4322"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51435">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4610">
                        <a:lnSpc>
                          <a:spcPts val="1010"/>
                        </a:lnSpc>
                      </a:pPr>
                      <a:r>
                        <a:rPr sz="600" dirty="0">
                          <a:solidFill>
                            <a:srgbClr val="181818"/>
                          </a:solidFill>
                          <a:latin typeface="Georgia"/>
                          <a:cs typeface="Georgia"/>
                        </a:rPr>
                        <a:t>8</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58419">
                        <a:lnSpc>
                          <a:spcPts val="1010"/>
                        </a:lnSpc>
                      </a:pPr>
                      <a:r>
                        <a:rPr sz="600" dirty="0">
                          <a:solidFill>
                            <a:srgbClr val="181818"/>
                          </a:solidFill>
                          <a:latin typeface="Georgia"/>
                          <a:cs typeface="Georgia"/>
                        </a:rPr>
                        <a:t>5</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marL="4826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59690">
                        <a:lnSpc>
                          <a:spcPts val="1010"/>
                        </a:lnSpc>
                      </a:pPr>
                      <a:r>
                        <a:rPr sz="600" dirty="0">
                          <a:solidFill>
                            <a:srgbClr val="181818"/>
                          </a:solidFill>
                          <a:latin typeface="Georgia"/>
                          <a:cs typeface="Georgia"/>
                        </a:rPr>
                        <a:t>7</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R="635"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marL="48260">
                        <a:lnSpc>
                          <a:spcPct val="100000"/>
                        </a:lnSpc>
                        <a:spcBef>
                          <a:spcPts val="80"/>
                        </a:spcBef>
                      </a:pPr>
                      <a:r>
                        <a:rPr sz="600" dirty="0">
                          <a:solidFill>
                            <a:srgbClr val="181818"/>
                          </a:solidFill>
                          <a:latin typeface="Georgia"/>
                          <a:cs typeface="Georgia"/>
                        </a:rPr>
                        <a:t>9</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6</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6515">
                        <a:lnSpc>
                          <a:spcPct val="100000"/>
                        </a:lnSpc>
                        <a:spcBef>
                          <a:spcPts val="80"/>
                        </a:spcBef>
                      </a:pPr>
                      <a:r>
                        <a:rPr sz="600" dirty="0">
                          <a:solidFill>
                            <a:srgbClr val="181818"/>
                          </a:solidFill>
                          <a:latin typeface="Georgia"/>
                          <a:cs typeface="Georgia"/>
                        </a:rPr>
                        <a:t>4</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7</a:t>
                      </a:r>
                      <a:endParaRPr sz="600">
                        <a:latin typeface="Georgia"/>
                        <a:cs typeface="Georgia"/>
                      </a:endParaRPr>
                    </a:p>
                  </a:txBody>
                  <a:tcPr marL="0" marR="0" marT="6916" marB="0">
                    <a:lnL w="19050" cap="flat" cmpd="sng" algn="ctr">
                      <a:solidFill>
                        <a:srgbClr val="000000"/>
                      </a:solidFill>
                      <a:prstDash val="solid"/>
                      <a:round/>
                      <a:headEnd type="none" w="med" len="med"/>
                      <a:tailEnd type="none" w="med" len="med"/>
                    </a:lnL>
                    <a:lnR w="9525">
                      <a:solidFill>
                        <a:srgbClr val="000000"/>
                      </a:solidFill>
                      <a:prstDash val="soli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63500">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3180">
                        <a:lnSpc>
                          <a:spcPct val="100000"/>
                        </a:lnSpc>
                        <a:spcBef>
                          <a:spcPts val="80"/>
                        </a:spcBef>
                      </a:pPr>
                      <a:r>
                        <a:rPr sz="600" dirty="0">
                          <a:solidFill>
                            <a:srgbClr val="181818"/>
                          </a:solidFill>
                          <a:latin typeface="Georgia"/>
                          <a:cs typeface="Georgia"/>
                        </a:rPr>
                        <a:t>5</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50165">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57150">
                        <a:lnSpc>
                          <a:spcPts val="1010"/>
                        </a:lnSpc>
                      </a:pPr>
                      <a:r>
                        <a:rPr sz="600" dirty="0">
                          <a:solidFill>
                            <a:srgbClr val="181818"/>
                          </a:solidFill>
                          <a:latin typeface="Georgia"/>
                          <a:cs typeface="Georgia"/>
                        </a:rPr>
                        <a:t>3</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275">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marL="46355">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63500">
                        <a:lnSpc>
                          <a:spcPts val="1010"/>
                        </a:lnSpc>
                      </a:pPr>
                      <a:r>
                        <a:rPr sz="600" dirty="0">
                          <a:solidFill>
                            <a:srgbClr val="181818"/>
                          </a:solidFill>
                          <a:latin typeface="Georgia"/>
                          <a:cs typeface="Georgia"/>
                        </a:rPr>
                        <a:t>1</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9</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13" name="文字方塊 12"/>
          <p:cNvSpPr txBox="1"/>
          <p:nvPr/>
        </p:nvSpPr>
        <p:spPr>
          <a:xfrm>
            <a:off x="1909833" y="696588"/>
            <a:ext cx="933610" cy="343812"/>
          </a:xfrm>
          <a:prstGeom prst="rect">
            <a:avLst/>
          </a:prstGeom>
          <a:noFill/>
        </p:spPr>
        <p:txBody>
          <a:bodyPr wrap="square" rtlCol="0">
            <a:spAutoFit/>
          </a:bodyPr>
          <a:lstStyle/>
          <a:p>
            <a:r>
              <a:rPr lang="en-US" altLang="zh-TW" sz="1634" dirty="0">
                <a:solidFill>
                  <a:srgbClr val="C00000"/>
                </a:solidFill>
              </a:rPr>
              <a:t>SECRET!</a:t>
            </a:r>
            <a:endParaRPr lang="zh-TW" altLang="en-US" sz="1634" dirty="0">
              <a:solidFill>
                <a:srgbClr val="C00000"/>
              </a:solidFill>
            </a:endParaRPr>
          </a:p>
        </p:txBody>
      </p:sp>
      <p:sp>
        <p:nvSpPr>
          <p:cNvPr id="14" name="object 8"/>
          <p:cNvSpPr/>
          <p:nvPr/>
        </p:nvSpPr>
        <p:spPr>
          <a:xfrm>
            <a:off x="3067535" y="3349679"/>
            <a:ext cx="2679247" cy="0"/>
          </a:xfrm>
          <a:custGeom>
            <a:avLst/>
            <a:gdLst/>
            <a:ahLst/>
            <a:cxnLst/>
            <a:rect l="l" t="t" r="r" b="b"/>
            <a:pathLst>
              <a:path w="3936177">
                <a:moveTo>
                  <a:pt x="0" y="0"/>
                </a:moveTo>
                <a:lnTo>
                  <a:pt x="3936177" y="0"/>
                </a:lnTo>
              </a:path>
            </a:pathLst>
          </a:custGeom>
          <a:ln w="26424">
            <a:solidFill>
              <a:srgbClr val="000000"/>
            </a:solidFill>
          </a:ln>
        </p:spPr>
        <p:txBody>
          <a:bodyPr wrap="square" lIns="0" tIns="0" rIns="0" bIns="0" rtlCol="0">
            <a:noAutofit/>
          </a:bodyPr>
          <a:lstStyle/>
          <a:p>
            <a:endParaRPr sz="1225"/>
          </a:p>
        </p:txBody>
      </p:sp>
      <p:sp>
        <p:nvSpPr>
          <p:cNvPr id="15" name="object 9"/>
          <p:cNvSpPr/>
          <p:nvPr/>
        </p:nvSpPr>
        <p:spPr>
          <a:xfrm>
            <a:off x="5682551" y="3307932"/>
            <a:ext cx="82080" cy="83495"/>
          </a:xfrm>
          <a:custGeom>
            <a:avLst/>
            <a:gdLst/>
            <a:ahLst/>
            <a:cxnLst/>
            <a:rect l="l" t="t" r="r" b="b"/>
            <a:pathLst>
              <a:path w="120586" h="122666">
                <a:moveTo>
                  <a:pt x="15443" y="0"/>
                </a:moveTo>
                <a:lnTo>
                  <a:pt x="7353" y="2129"/>
                </a:lnTo>
                <a:lnTo>
                  <a:pt x="0" y="14735"/>
                </a:lnTo>
                <a:lnTo>
                  <a:pt x="2128" y="22825"/>
                </a:lnTo>
                <a:lnTo>
                  <a:pt x="68143" y="61333"/>
                </a:lnTo>
                <a:lnTo>
                  <a:pt x="2128" y="99841"/>
                </a:lnTo>
                <a:lnTo>
                  <a:pt x="0" y="107932"/>
                </a:lnTo>
                <a:lnTo>
                  <a:pt x="7353" y="120538"/>
                </a:lnTo>
                <a:lnTo>
                  <a:pt x="15443" y="122666"/>
                </a:lnTo>
                <a:lnTo>
                  <a:pt x="120586" y="61333"/>
                </a:lnTo>
                <a:lnTo>
                  <a:pt x="15443" y="0"/>
                </a:lnTo>
                <a:close/>
              </a:path>
            </a:pathLst>
          </a:custGeom>
          <a:solidFill>
            <a:srgbClr val="000000"/>
          </a:solidFill>
        </p:spPr>
        <p:txBody>
          <a:bodyPr wrap="square" lIns="0" tIns="0" rIns="0" bIns="0" rtlCol="0">
            <a:noAutofit/>
          </a:bodyPr>
          <a:lstStyle/>
          <a:p>
            <a:endParaRPr sz="1225"/>
          </a:p>
        </p:txBody>
      </p:sp>
      <p:sp>
        <p:nvSpPr>
          <p:cNvPr id="16" name="object 10"/>
          <p:cNvSpPr txBox="1"/>
          <p:nvPr/>
        </p:nvSpPr>
        <p:spPr>
          <a:xfrm>
            <a:off x="3484203" y="3069596"/>
            <a:ext cx="1633385" cy="214385"/>
          </a:xfrm>
          <a:prstGeom prst="rect">
            <a:avLst/>
          </a:prstGeom>
        </p:spPr>
        <p:txBody>
          <a:bodyPr vert="horz" wrap="square" lIns="0" tIns="0" rIns="0" bIns="0" rtlCol="0">
            <a:noAutofit/>
          </a:bodyPr>
          <a:lstStyle/>
          <a:p>
            <a:pPr marL="8645"/>
            <a:r>
              <a:rPr sz="1361" spc="-7" dirty="0">
                <a:latin typeface="Arial"/>
                <a:cs typeface="Arial"/>
              </a:rPr>
              <a:t>I’m</a:t>
            </a:r>
            <a:r>
              <a:rPr sz="1361" spc="-3" dirty="0">
                <a:latin typeface="Arial"/>
                <a:cs typeface="Arial"/>
              </a:rPr>
              <a:t> </a:t>
            </a:r>
            <a:r>
              <a:rPr sz="1361" dirty="0">
                <a:latin typeface="Arial"/>
                <a:cs typeface="Arial"/>
              </a:rPr>
              <a:t>Pegg</a:t>
            </a:r>
            <a:r>
              <a:rPr sz="1361" spc="-102" dirty="0">
                <a:latin typeface="Arial"/>
                <a:cs typeface="Arial"/>
              </a:rPr>
              <a:t>y</a:t>
            </a:r>
            <a:r>
              <a:rPr sz="1361" spc="-3" dirty="0">
                <a:latin typeface="Arial"/>
                <a:cs typeface="Arial"/>
              </a:rPr>
              <a:t> </a:t>
            </a:r>
            <a:endParaRPr sz="1361" dirty="0">
              <a:latin typeface="Arial"/>
              <a:cs typeface="Arial"/>
            </a:endParaRPr>
          </a:p>
        </p:txBody>
      </p:sp>
      <p:sp>
        <p:nvSpPr>
          <p:cNvPr id="2" name="矩形 1"/>
          <p:cNvSpPr/>
          <p:nvPr/>
        </p:nvSpPr>
        <p:spPr>
          <a:xfrm>
            <a:off x="1667435" y="1326937"/>
            <a:ext cx="1607884" cy="1607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25"/>
          </a:p>
        </p:txBody>
      </p:sp>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503" y="2645667"/>
            <a:ext cx="1062243" cy="1062243"/>
          </a:xfrm>
          <a:prstGeom prst="rect">
            <a:avLst/>
          </a:prstGeom>
        </p:spPr>
      </p:pic>
      <p:sp>
        <p:nvSpPr>
          <p:cNvPr id="17" name="矩形 16">
            <a:extLst>
              <a:ext uri="{FF2B5EF4-FFF2-40B4-BE49-F238E27FC236}">
                <a16:creationId xmlns:a16="http://schemas.microsoft.com/office/drawing/2014/main" id="{47E5B8C9-A863-42E1-8D42-41FD6871A570}"/>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87318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909833" y="2883292"/>
            <a:ext cx="816279" cy="950232"/>
          </a:xfrm>
          <a:prstGeom prst="rect">
            <a:avLst/>
          </a:prstGeom>
          <a:blipFill>
            <a:blip r:embed="rId2" cstate="print"/>
            <a:stretch>
              <a:fillRect/>
            </a:stretch>
          </a:blipFill>
        </p:spPr>
        <p:txBody>
          <a:bodyPr wrap="square" lIns="0" tIns="0" rIns="0" bIns="0" rtlCol="0">
            <a:noAutofit/>
          </a:bodyPr>
          <a:lstStyle/>
          <a:p>
            <a:endParaRPr sz="1225"/>
          </a:p>
        </p:txBody>
      </p:sp>
      <p:sp>
        <p:nvSpPr>
          <p:cNvPr id="5" name="object 12"/>
          <p:cNvSpPr/>
          <p:nvPr/>
        </p:nvSpPr>
        <p:spPr>
          <a:xfrm>
            <a:off x="5920234" y="2883292"/>
            <a:ext cx="992654" cy="950232"/>
          </a:xfrm>
          <a:prstGeom prst="rect">
            <a:avLst/>
          </a:prstGeom>
          <a:blipFill>
            <a:blip r:embed="rId3" cstate="print"/>
            <a:stretch>
              <a:fillRect/>
            </a:stretch>
          </a:blipFill>
        </p:spPr>
        <p:txBody>
          <a:bodyPr wrap="square" lIns="0" tIns="0" rIns="0" bIns="0" rtlCol="0">
            <a:noAutofit/>
          </a:bodyPr>
          <a:lstStyle/>
          <a:p>
            <a:endParaRPr sz="1225"/>
          </a:p>
        </p:txBody>
      </p:sp>
      <p:sp>
        <p:nvSpPr>
          <p:cNvPr id="7" name="object 11"/>
          <p:cNvSpPr txBox="1"/>
          <p:nvPr/>
        </p:nvSpPr>
        <p:spPr>
          <a:xfrm>
            <a:off x="2114746" y="3763865"/>
            <a:ext cx="458593" cy="194070"/>
          </a:xfrm>
          <a:prstGeom prst="rect">
            <a:avLst/>
          </a:prstGeom>
        </p:spPr>
        <p:txBody>
          <a:bodyPr vert="horz" wrap="square" lIns="0" tIns="0" rIns="0" bIns="0" rtlCol="0">
            <a:noAutofit/>
          </a:bodyPr>
          <a:lstStyle/>
          <a:p>
            <a:pPr marL="8645"/>
            <a:r>
              <a:rPr sz="1225" dirty="0">
                <a:latin typeface="Arial"/>
                <a:cs typeface="Arial"/>
              </a:rPr>
              <a:t>Peggy</a:t>
            </a:r>
            <a:endParaRPr sz="1225">
              <a:latin typeface="Arial"/>
              <a:cs typeface="Arial"/>
            </a:endParaRPr>
          </a:p>
        </p:txBody>
      </p:sp>
      <p:sp>
        <p:nvSpPr>
          <p:cNvPr id="8" name="object 18"/>
          <p:cNvSpPr txBox="1"/>
          <p:nvPr/>
        </p:nvSpPr>
        <p:spPr>
          <a:xfrm>
            <a:off x="6208112" y="3763865"/>
            <a:ext cx="412344" cy="194070"/>
          </a:xfrm>
          <a:prstGeom prst="rect">
            <a:avLst/>
          </a:prstGeom>
        </p:spPr>
        <p:txBody>
          <a:bodyPr vert="horz" wrap="square" lIns="0" tIns="0" rIns="0" bIns="0" rtlCol="0">
            <a:noAutofit/>
          </a:bodyPr>
          <a:lstStyle/>
          <a:p>
            <a:pPr marL="8645"/>
            <a:r>
              <a:rPr sz="1225" spc="-34" dirty="0">
                <a:latin typeface="Arial"/>
                <a:cs typeface="Arial"/>
              </a:rPr>
              <a:t>V</a:t>
            </a:r>
            <a:r>
              <a:rPr sz="1225" dirty="0">
                <a:latin typeface="Arial"/>
                <a:cs typeface="Arial"/>
              </a:rPr>
              <a:t>i</a:t>
            </a:r>
            <a:r>
              <a:rPr sz="1225" spc="-7" dirty="0">
                <a:latin typeface="Arial"/>
                <a:cs typeface="Arial"/>
              </a:rPr>
              <a:t>ctor</a:t>
            </a:r>
            <a:endParaRPr sz="1225" dirty="0">
              <a:latin typeface="Arial"/>
              <a:cs typeface="Arial"/>
            </a:endParaRPr>
          </a:p>
        </p:txBody>
      </p:sp>
      <p:graphicFrame>
        <p:nvGraphicFramePr>
          <p:cNvPr id="9" name="object 89"/>
          <p:cNvGraphicFramePr>
            <a:graphicFrameLocks noGrp="1"/>
          </p:cNvGraphicFramePr>
          <p:nvPr/>
        </p:nvGraphicFramePr>
        <p:xfrm>
          <a:off x="6184339" y="1690007"/>
          <a:ext cx="1032462" cy="979976"/>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6268">
                  <a:extLst>
                    <a:ext uri="{9D8B030D-6E8A-4147-A177-3AD203B41FA5}">
                      <a16:colId xmlns:a16="http://schemas.microsoft.com/office/drawing/2014/main" val="20002"/>
                    </a:ext>
                  </a:extLst>
                </a:gridCol>
                <a:gridCol w="116268">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6268">
                  <a:extLst>
                    <a:ext uri="{9D8B030D-6E8A-4147-A177-3AD203B41FA5}">
                      <a16:colId xmlns:a16="http://schemas.microsoft.com/office/drawing/2014/main" val="20005"/>
                    </a:ext>
                  </a:extLst>
                </a:gridCol>
                <a:gridCol w="116268">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5090">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9</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8</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2705">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6350"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41275">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6350"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6350"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3340">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3340">
                        <a:lnSpc>
                          <a:spcPts val="1010"/>
                        </a:lnSpc>
                      </a:pPr>
                      <a:r>
                        <a:rPr sz="600" dirty="0">
                          <a:solidFill>
                            <a:srgbClr val="181818"/>
                          </a:solidFill>
                          <a:latin typeface="Georgia"/>
                          <a:cs typeface="Georgia"/>
                        </a:rPr>
                        <a:t>3</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13" name="文字方塊 12"/>
          <p:cNvSpPr txBox="1"/>
          <p:nvPr/>
        </p:nvSpPr>
        <p:spPr>
          <a:xfrm>
            <a:off x="969996" y="4276903"/>
            <a:ext cx="7793004" cy="427553"/>
          </a:xfrm>
          <a:prstGeom prst="rect">
            <a:avLst/>
          </a:prstGeom>
          <a:noFill/>
        </p:spPr>
        <p:txBody>
          <a:bodyPr wrap="square" rtlCol="0">
            <a:spAutoFit/>
          </a:bodyPr>
          <a:lstStyle/>
          <a:p>
            <a:r>
              <a:rPr lang="en-US" altLang="zh-TW" sz="1089" dirty="0">
                <a:solidFill>
                  <a:srgbClr val="181818"/>
                </a:solidFill>
                <a:latin typeface="Georgia"/>
                <a:cs typeface="Georgia"/>
              </a:rPr>
              <a:t>Peggy </a:t>
            </a:r>
            <a:r>
              <a:rPr lang="el-GR" altLang="zh-TW" sz="1089" dirty="0">
                <a:solidFill>
                  <a:srgbClr val="181818"/>
                </a:solidFill>
                <a:latin typeface="Georgia"/>
                <a:cs typeface="Georgia"/>
              </a:rPr>
              <a:t>chooses a random permutation σ of </a:t>
            </a:r>
            <a:r>
              <a:rPr lang="el-GR" altLang="zh-TW" sz="1089" spc="-3" dirty="0">
                <a:solidFill>
                  <a:srgbClr val="181818"/>
                </a:solidFill>
                <a:latin typeface="Georgia"/>
                <a:cs typeface="Georgia"/>
              </a:rPr>
              <a:t>{1,…,9}  say σ(1)=2, </a:t>
            </a:r>
            <a:r>
              <a:rPr lang="el-GR" altLang="zh-TW" sz="1089" spc="-7" dirty="0">
                <a:solidFill>
                  <a:srgbClr val="181818"/>
                </a:solidFill>
                <a:latin typeface="Georgia"/>
                <a:cs typeface="Georgia"/>
              </a:rPr>
              <a:t>σ(2)=8, </a:t>
            </a:r>
            <a:r>
              <a:rPr lang="el-GR" altLang="zh-TW" sz="1089" spc="-3" dirty="0">
                <a:solidFill>
                  <a:srgbClr val="181818"/>
                </a:solidFill>
                <a:latin typeface="Georgia"/>
                <a:cs typeface="Georgia"/>
              </a:rPr>
              <a:t>σ(3)=6, </a:t>
            </a:r>
            <a:r>
              <a:rPr lang="el-GR" altLang="zh-TW" sz="1089" spc="-7" dirty="0">
                <a:solidFill>
                  <a:srgbClr val="181818"/>
                </a:solidFill>
                <a:latin typeface="Georgia"/>
                <a:cs typeface="Georgia"/>
              </a:rPr>
              <a:t>σ(4)=5, σ(5)=4, </a:t>
            </a:r>
            <a:r>
              <a:rPr lang="el-GR" altLang="zh-TW" sz="1089" spc="-3" dirty="0">
                <a:solidFill>
                  <a:srgbClr val="181818"/>
                </a:solidFill>
                <a:latin typeface="Georgia"/>
                <a:cs typeface="Georgia"/>
              </a:rPr>
              <a:t>σ(6)=9, </a:t>
            </a:r>
            <a:r>
              <a:rPr lang="el-GR" altLang="zh-TW" sz="1089" spc="-7" dirty="0">
                <a:solidFill>
                  <a:srgbClr val="181818"/>
                </a:solidFill>
                <a:latin typeface="Georgia"/>
                <a:cs typeface="Georgia"/>
              </a:rPr>
              <a:t>σ(7)=1, σ(8)=7 </a:t>
            </a:r>
            <a:r>
              <a:rPr lang="el-GR" altLang="zh-TW" sz="1089" spc="-3" dirty="0">
                <a:solidFill>
                  <a:srgbClr val="181818"/>
                </a:solidFill>
                <a:latin typeface="Georgia"/>
                <a:cs typeface="Georgia"/>
              </a:rPr>
              <a:t>and σ(9)=3.</a:t>
            </a:r>
            <a:endParaRPr lang="zh-TW" altLang="en-US" sz="1089" dirty="0">
              <a:solidFill>
                <a:srgbClr val="C00000"/>
              </a:solidFill>
            </a:endParaRPr>
          </a:p>
        </p:txBody>
      </p:sp>
      <p:graphicFrame>
        <p:nvGraphicFramePr>
          <p:cNvPr id="11" name="object 253"/>
          <p:cNvGraphicFramePr>
            <a:graphicFrameLocks noGrp="1"/>
          </p:cNvGraphicFramePr>
          <p:nvPr/>
        </p:nvGraphicFramePr>
        <p:xfrm>
          <a:off x="3268429" y="1741874"/>
          <a:ext cx="1032464" cy="979784"/>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3943">
                  <a:extLst>
                    <a:ext uri="{9D8B030D-6E8A-4147-A177-3AD203B41FA5}">
                      <a16:colId xmlns:a16="http://schemas.microsoft.com/office/drawing/2014/main" val="20002"/>
                    </a:ext>
                  </a:extLst>
                </a:gridCol>
                <a:gridCol w="118594">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3943">
                  <a:extLst>
                    <a:ext uri="{9D8B030D-6E8A-4147-A177-3AD203B41FA5}">
                      <a16:colId xmlns:a16="http://schemas.microsoft.com/office/drawing/2014/main" val="20005"/>
                    </a:ext>
                  </a:extLst>
                </a:gridCol>
                <a:gridCol w="118594">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1632">
                <a:tc>
                  <a:txBody>
                    <a:bodyPr/>
                    <a:lstStyle/>
                    <a:p>
                      <a:pPr marL="48260">
                        <a:lnSpc>
                          <a:spcPct val="100000"/>
                        </a:lnSpc>
                        <a:spcBef>
                          <a:spcPts val="40"/>
                        </a:spcBef>
                      </a:pPr>
                      <a:r>
                        <a:rPr sz="600" dirty="0">
                          <a:solidFill>
                            <a:srgbClr val="181818"/>
                          </a:solidFill>
                          <a:latin typeface="Georgia"/>
                          <a:cs typeface="Georgia"/>
                        </a:rPr>
                        <a:t>2</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3</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1</a:t>
                      </a:r>
                      <a:endParaRPr sz="600">
                        <a:latin typeface="Georgia"/>
                        <a:cs typeface="Georgia"/>
                      </a:endParaRPr>
                    </a:p>
                  </a:txBody>
                  <a:tcPr marL="0" marR="0" marT="3458"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ct val="100000"/>
                        </a:lnSpc>
                        <a:spcBef>
                          <a:spcPts val="40"/>
                        </a:spcBef>
                      </a:pPr>
                      <a:r>
                        <a:rPr sz="600" dirty="0">
                          <a:solidFill>
                            <a:srgbClr val="181818"/>
                          </a:solidFill>
                          <a:latin typeface="Georgia"/>
                          <a:cs typeface="Georgia"/>
                        </a:rPr>
                        <a:t>9</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7</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8419">
                        <a:lnSpc>
                          <a:spcPct val="100000"/>
                        </a:lnSpc>
                        <a:spcBef>
                          <a:spcPts val="40"/>
                        </a:spcBef>
                      </a:pPr>
                      <a:r>
                        <a:rPr sz="600" dirty="0">
                          <a:solidFill>
                            <a:srgbClr val="181818"/>
                          </a:solidFill>
                          <a:latin typeface="Georgia"/>
                          <a:cs typeface="Georgia"/>
                        </a:rPr>
                        <a:t>5</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275">
                        <a:lnSpc>
                          <a:spcPct val="100000"/>
                        </a:lnSpc>
                        <a:spcBef>
                          <a:spcPts val="40"/>
                        </a:spcBef>
                      </a:pPr>
                      <a:r>
                        <a:rPr sz="600" dirty="0">
                          <a:solidFill>
                            <a:srgbClr val="181818"/>
                          </a:solidFill>
                          <a:latin typeface="Georgia"/>
                          <a:cs typeface="Georgia"/>
                        </a:rPr>
                        <a:t>6</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8</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marL="48260">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63500">
                        <a:lnSpc>
                          <a:spcPts val="1010"/>
                        </a:lnSpc>
                      </a:pPr>
                      <a:r>
                        <a:rPr sz="600" dirty="0">
                          <a:solidFill>
                            <a:srgbClr val="181818"/>
                          </a:solidFill>
                          <a:latin typeface="Georgia"/>
                          <a:cs typeface="Georgia"/>
                        </a:rPr>
                        <a:t>1</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48260">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57150">
                        <a:lnSpc>
                          <a:spcPts val="1010"/>
                        </a:lnSpc>
                      </a:pPr>
                      <a:r>
                        <a:rPr sz="600" dirty="0">
                          <a:solidFill>
                            <a:srgbClr val="181818"/>
                          </a:solidFill>
                          <a:latin typeface="Georgia"/>
                          <a:cs typeface="Georgia"/>
                        </a:rPr>
                        <a:t>3</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59690">
                        <a:lnSpc>
                          <a:spcPts val="1010"/>
                        </a:lnSpc>
                      </a:pPr>
                      <a:r>
                        <a:rPr sz="600" dirty="0">
                          <a:solidFill>
                            <a:srgbClr val="181818"/>
                          </a:solidFill>
                          <a:latin typeface="Georgia"/>
                          <a:cs typeface="Georgia"/>
                        </a:rPr>
                        <a:t>7</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41275">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03734">
                <a:tc>
                  <a:txBody>
                    <a:bodyPr/>
                    <a:lstStyle/>
                    <a:p>
                      <a:pPr marL="50165">
                        <a:lnSpc>
                          <a:spcPct val="100000"/>
                        </a:lnSpc>
                        <a:spcBef>
                          <a:spcPts val="80"/>
                        </a:spcBef>
                      </a:pPr>
                      <a:r>
                        <a:rPr sz="600" dirty="0">
                          <a:solidFill>
                            <a:srgbClr val="181818"/>
                          </a:solidFill>
                          <a:latin typeface="Georgia"/>
                          <a:cs typeface="Georgia"/>
                        </a:rPr>
                        <a:t>5</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7</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6515">
                        <a:lnSpc>
                          <a:spcPct val="100000"/>
                        </a:lnSpc>
                        <a:spcBef>
                          <a:spcPts val="80"/>
                        </a:spcBef>
                      </a:pPr>
                      <a:r>
                        <a:rPr sz="600" dirty="0">
                          <a:solidFill>
                            <a:srgbClr val="181818"/>
                          </a:solidFill>
                          <a:latin typeface="Georgia"/>
                          <a:cs typeface="Georgia"/>
                        </a:rPr>
                        <a:t>4</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9</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R="635" algn="ctr">
                        <a:lnSpc>
                          <a:spcPct val="100000"/>
                        </a:lnSpc>
                        <a:spcBef>
                          <a:spcPts val="80"/>
                        </a:spcBef>
                      </a:pPr>
                      <a:r>
                        <a:rPr sz="600" dirty="0">
                          <a:solidFill>
                            <a:srgbClr val="181818"/>
                          </a:solidFill>
                          <a:latin typeface="Georgia"/>
                          <a:cs typeface="Georgia"/>
                        </a:rPr>
                        <a:t>3</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4610">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8895">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6</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55244">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9690">
                        <a:lnSpc>
                          <a:spcPts val="1010"/>
                        </a:lnSpc>
                      </a:pPr>
                      <a:r>
                        <a:rPr sz="600" dirty="0">
                          <a:solidFill>
                            <a:srgbClr val="181818"/>
                          </a:solidFill>
                          <a:latin typeface="Georgia"/>
                          <a:cs typeface="Georgia"/>
                        </a:rPr>
                        <a:t>7</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4</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marL="46355">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R="635"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63500">
                        <a:lnSpc>
                          <a:spcPts val="1010"/>
                        </a:lnSpc>
                      </a:pPr>
                      <a:r>
                        <a:rPr sz="600" dirty="0">
                          <a:solidFill>
                            <a:srgbClr val="181818"/>
                          </a:solidFill>
                          <a:latin typeface="Georgia"/>
                          <a:cs typeface="Georgia"/>
                        </a:rPr>
                        <a:t>1</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56515">
                        <a:lnSpc>
                          <a:spcPts val="1010"/>
                        </a:lnSpc>
                      </a:pPr>
                      <a:r>
                        <a:rPr sz="600" dirty="0">
                          <a:solidFill>
                            <a:srgbClr val="181818"/>
                          </a:solidFill>
                          <a:latin typeface="Georgia"/>
                          <a:cs typeface="Georgia"/>
                        </a:rPr>
                        <a:t>9</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44450">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marL="48895">
                        <a:lnSpc>
                          <a:spcPct val="100000"/>
                        </a:lnSpc>
                        <a:spcBef>
                          <a:spcPts val="80"/>
                        </a:spcBef>
                      </a:pPr>
                      <a:r>
                        <a:rPr sz="600" dirty="0">
                          <a:solidFill>
                            <a:srgbClr val="181818"/>
                          </a:solidFill>
                          <a:latin typeface="Georgia"/>
                          <a:cs typeface="Georgia"/>
                        </a:rPr>
                        <a:t>3</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9</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8419">
                        <a:lnSpc>
                          <a:spcPct val="100000"/>
                        </a:lnSpc>
                        <a:spcBef>
                          <a:spcPts val="80"/>
                        </a:spcBef>
                      </a:pPr>
                      <a:r>
                        <a:rPr sz="600" dirty="0">
                          <a:solidFill>
                            <a:srgbClr val="181818"/>
                          </a:solidFill>
                          <a:latin typeface="Georgia"/>
                          <a:cs typeface="Georgia"/>
                        </a:rPr>
                        <a:t>5</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6</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6515">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1275">
                        <a:lnSpc>
                          <a:spcPct val="100000"/>
                        </a:lnSpc>
                        <a:spcBef>
                          <a:spcPts val="80"/>
                        </a:spcBef>
                      </a:pPr>
                      <a:r>
                        <a:rPr sz="600" dirty="0">
                          <a:solidFill>
                            <a:srgbClr val="181818"/>
                          </a:solidFill>
                          <a:latin typeface="Georgia"/>
                          <a:cs typeface="Georgia"/>
                        </a:rPr>
                        <a:t>4</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7</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48260">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4610">
                        <a:lnSpc>
                          <a:spcPts val="1010"/>
                        </a:lnSpc>
                      </a:pPr>
                      <a:r>
                        <a:rPr sz="600" dirty="0">
                          <a:solidFill>
                            <a:srgbClr val="181818"/>
                          </a:solidFill>
                          <a:latin typeface="Georgia"/>
                          <a:cs typeface="Georgia"/>
                        </a:rPr>
                        <a:t>8</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3180">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marL="51435">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7150">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14" name="object 8"/>
          <p:cNvSpPr/>
          <p:nvPr/>
        </p:nvSpPr>
        <p:spPr>
          <a:xfrm>
            <a:off x="3067535" y="3349679"/>
            <a:ext cx="2679247" cy="0"/>
          </a:xfrm>
          <a:custGeom>
            <a:avLst/>
            <a:gdLst/>
            <a:ahLst/>
            <a:cxnLst/>
            <a:rect l="l" t="t" r="r" b="b"/>
            <a:pathLst>
              <a:path w="3936177">
                <a:moveTo>
                  <a:pt x="0" y="0"/>
                </a:moveTo>
                <a:lnTo>
                  <a:pt x="3936177" y="0"/>
                </a:lnTo>
              </a:path>
            </a:pathLst>
          </a:custGeom>
          <a:ln w="26424">
            <a:solidFill>
              <a:srgbClr val="000000"/>
            </a:solidFill>
          </a:ln>
        </p:spPr>
        <p:txBody>
          <a:bodyPr wrap="square" lIns="0" tIns="0" rIns="0" bIns="0" rtlCol="0">
            <a:noAutofit/>
          </a:bodyPr>
          <a:lstStyle/>
          <a:p>
            <a:endParaRPr sz="1225"/>
          </a:p>
        </p:txBody>
      </p:sp>
      <p:sp>
        <p:nvSpPr>
          <p:cNvPr id="15" name="object 9"/>
          <p:cNvSpPr/>
          <p:nvPr/>
        </p:nvSpPr>
        <p:spPr>
          <a:xfrm>
            <a:off x="5682551" y="3307932"/>
            <a:ext cx="82080" cy="83495"/>
          </a:xfrm>
          <a:custGeom>
            <a:avLst/>
            <a:gdLst/>
            <a:ahLst/>
            <a:cxnLst/>
            <a:rect l="l" t="t" r="r" b="b"/>
            <a:pathLst>
              <a:path w="120586" h="122666">
                <a:moveTo>
                  <a:pt x="15443" y="0"/>
                </a:moveTo>
                <a:lnTo>
                  <a:pt x="7353" y="2129"/>
                </a:lnTo>
                <a:lnTo>
                  <a:pt x="0" y="14735"/>
                </a:lnTo>
                <a:lnTo>
                  <a:pt x="2128" y="22825"/>
                </a:lnTo>
                <a:lnTo>
                  <a:pt x="68143" y="61333"/>
                </a:lnTo>
                <a:lnTo>
                  <a:pt x="2128" y="99841"/>
                </a:lnTo>
                <a:lnTo>
                  <a:pt x="0" y="107932"/>
                </a:lnTo>
                <a:lnTo>
                  <a:pt x="7353" y="120538"/>
                </a:lnTo>
                <a:lnTo>
                  <a:pt x="15443" y="122666"/>
                </a:lnTo>
                <a:lnTo>
                  <a:pt x="120586" y="61333"/>
                </a:lnTo>
                <a:lnTo>
                  <a:pt x="15443" y="0"/>
                </a:lnTo>
                <a:close/>
              </a:path>
            </a:pathLst>
          </a:custGeom>
          <a:solidFill>
            <a:srgbClr val="000000"/>
          </a:solidFill>
        </p:spPr>
        <p:txBody>
          <a:bodyPr wrap="square" lIns="0" tIns="0" rIns="0" bIns="0" rtlCol="0">
            <a:noAutofit/>
          </a:bodyPr>
          <a:lstStyle/>
          <a:p>
            <a:endParaRPr sz="1225"/>
          </a:p>
        </p:txBody>
      </p:sp>
      <p:sp>
        <p:nvSpPr>
          <p:cNvPr id="16" name="object 10"/>
          <p:cNvSpPr txBox="1"/>
          <p:nvPr/>
        </p:nvSpPr>
        <p:spPr>
          <a:xfrm>
            <a:off x="3484203" y="3069596"/>
            <a:ext cx="1633385" cy="214385"/>
          </a:xfrm>
          <a:prstGeom prst="rect">
            <a:avLst/>
          </a:prstGeom>
        </p:spPr>
        <p:txBody>
          <a:bodyPr vert="horz" wrap="square" lIns="0" tIns="0" rIns="0" bIns="0" rtlCol="0">
            <a:noAutofit/>
          </a:bodyPr>
          <a:lstStyle/>
          <a:p>
            <a:pPr marL="8645"/>
            <a:r>
              <a:rPr sz="1361" spc="-7" dirty="0">
                <a:latin typeface="Arial"/>
                <a:cs typeface="Arial"/>
              </a:rPr>
              <a:t>I’m</a:t>
            </a:r>
            <a:r>
              <a:rPr sz="1361" spc="-3" dirty="0">
                <a:latin typeface="Arial"/>
                <a:cs typeface="Arial"/>
              </a:rPr>
              <a:t> </a:t>
            </a:r>
            <a:r>
              <a:rPr sz="1361" dirty="0">
                <a:latin typeface="Arial"/>
                <a:cs typeface="Arial"/>
              </a:rPr>
              <a:t>Pegg</a:t>
            </a:r>
            <a:r>
              <a:rPr sz="1361" spc="-102" dirty="0">
                <a:latin typeface="Arial"/>
                <a:cs typeface="Arial"/>
              </a:rPr>
              <a:t>y</a:t>
            </a:r>
            <a:r>
              <a:rPr sz="1361" spc="-3" dirty="0">
                <a:latin typeface="Arial"/>
                <a:cs typeface="Arial"/>
              </a:rPr>
              <a:t> </a:t>
            </a:r>
            <a:endParaRPr sz="1361" dirty="0">
              <a:latin typeface="Arial"/>
              <a:cs typeface="Arial"/>
            </a:endParaRPr>
          </a:p>
        </p:txBody>
      </p:sp>
      <p:graphicFrame>
        <p:nvGraphicFramePr>
          <p:cNvPr id="12" name="object 171"/>
          <p:cNvGraphicFramePr>
            <a:graphicFrameLocks noGrp="1"/>
          </p:cNvGraphicFramePr>
          <p:nvPr/>
        </p:nvGraphicFramePr>
        <p:xfrm>
          <a:off x="1611246" y="1741875"/>
          <a:ext cx="920846" cy="979976"/>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3943">
                  <a:extLst>
                    <a:ext uri="{9D8B030D-6E8A-4147-A177-3AD203B41FA5}">
                      <a16:colId xmlns:a16="http://schemas.microsoft.com/office/drawing/2014/main" val="20002"/>
                    </a:ext>
                  </a:extLst>
                </a:gridCol>
                <a:gridCol w="118594">
                  <a:extLst>
                    <a:ext uri="{9D8B030D-6E8A-4147-A177-3AD203B41FA5}">
                      <a16:colId xmlns:a16="http://schemas.microsoft.com/office/drawing/2014/main" val="20003"/>
                    </a:ext>
                  </a:extLst>
                </a:gridCol>
                <a:gridCol w="113943">
                  <a:extLst>
                    <a:ext uri="{9D8B030D-6E8A-4147-A177-3AD203B41FA5}">
                      <a16:colId xmlns:a16="http://schemas.microsoft.com/office/drawing/2014/main" val="20004"/>
                    </a:ext>
                  </a:extLst>
                </a:gridCol>
                <a:gridCol w="118594">
                  <a:extLst>
                    <a:ext uri="{9D8B030D-6E8A-4147-A177-3AD203B41FA5}">
                      <a16:colId xmlns:a16="http://schemas.microsoft.com/office/drawing/2014/main" val="20005"/>
                    </a:ext>
                  </a:extLst>
                </a:gridCol>
                <a:gridCol w="111618">
                  <a:extLst>
                    <a:ext uri="{9D8B030D-6E8A-4147-A177-3AD203B41FA5}">
                      <a16:colId xmlns:a16="http://schemas.microsoft.com/office/drawing/2014/main" val="20006"/>
                    </a:ext>
                  </a:extLst>
                </a:gridCol>
                <a:gridCol w="116268">
                  <a:extLst>
                    <a:ext uri="{9D8B030D-6E8A-4147-A177-3AD203B41FA5}">
                      <a16:colId xmlns:a16="http://schemas.microsoft.com/office/drawing/2014/main" val="20007"/>
                    </a:ext>
                  </a:extLst>
                </a:gridCol>
              </a:tblGrid>
              <a:tr h="95090">
                <a:tc>
                  <a:txBody>
                    <a:bodyPr/>
                    <a:lstStyle/>
                    <a:p>
                      <a:pPr marL="55244">
                        <a:lnSpc>
                          <a:spcPct val="100000"/>
                        </a:lnSpc>
                        <a:spcBef>
                          <a:spcPts val="40"/>
                        </a:spcBef>
                      </a:pPr>
                      <a:r>
                        <a:rPr sz="600" dirty="0">
                          <a:solidFill>
                            <a:srgbClr val="181818"/>
                          </a:solidFill>
                          <a:latin typeface="Georgia"/>
                          <a:cs typeface="Georgia"/>
                        </a:rPr>
                        <a:t>1</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9</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7</a:t>
                      </a:r>
                      <a:endParaRPr sz="600">
                        <a:latin typeface="Georgia"/>
                        <a:cs typeface="Georgia"/>
                      </a:endParaRPr>
                    </a:p>
                  </a:txBody>
                  <a:tcPr marL="0" marR="0" marT="3458"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ct val="100000"/>
                        </a:lnSpc>
                        <a:spcBef>
                          <a:spcPts val="40"/>
                        </a:spcBef>
                      </a:pPr>
                      <a:r>
                        <a:rPr sz="600" dirty="0">
                          <a:solidFill>
                            <a:srgbClr val="181818"/>
                          </a:solidFill>
                          <a:latin typeface="Georgia"/>
                          <a:cs typeface="Georgia"/>
                        </a:rPr>
                        <a:t>6</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40"/>
                        </a:spcBef>
                      </a:pPr>
                      <a:r>
                        <a:rPr sz="600" dirty="0">
                          <a:solidFill>
                            <a:srgbClr val="181818"/>
                          </a:solidFill>
                          <a:latin typeface="Georgia"/>
                          <a:cs typeface="Georgia"/>
                        </a:rPr>
                        <a:t>5</a:t>
                      </a:r>
                      <a:endParaRPr sz="600" dirty="0">
                        <a:latin typeface="Georgia"/>
                        <a:cs typeface="Georgia"/>
                      </a:endParaRPr>
                    </a:p>
                  </a:txBody>
                  <a:tcPr marL="0" marR="0" marT="3458" marB="0">
                    <a:lnL w="19050" cap="flat" cmpd="sng" algn="ctr">
                      <a:solidFill>
                        <a:srgbClr val="000000"/>
                      </a:solidFill>
                      <a:prstDash val="solid"/>
                      <a:round/>
                      <a:headEnd type="none" w="med" len="med"/>
                      <a:tailEnd type="none" w="med" len="med"/>
                    </a:lnL>
                    <a:lnR w="9525">
                      <a:solidFill>
                        <a:srgbClr val="000000"/>
                      </a:solidFill>
                      <a:prstDash val="solid"/>
                    </a:lnR>
                    <a:lnT w="19050">
                      <a:solidFill>
                        <a:srgbClr val="000000"/>
                      </a:solidFill>
                      <a:prstDash val="solid"/>
                    </a:lnT>
                    <a:lnB w="19050" cap="flat" cmpd="sng" algn="ctr">
                      <a:solidFill>
                        <a:srgbClr val="000000"/>
                      </a:solidFill>
                      <a:prstDash val="solid"/>
                      <a:round/>
                      <a:headEnd type="none" w="med" len="med"/>
                      <a:tailEnd type="none" w="med" len="med"/>
                    </a:lnB>
                  </a:tcPr>
                </a:tc>
                <a:tc>
                  <a:txBody>
                    <a:bodyPr/>
                    <a:lstStyle/>
                    <a:p>
                      <a:pPr marL="56515">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ct val="100000"/>
                        </a:lnSpc>
                        <a:spcBef>
                          <a:spcPts val="40"/>
                        </a:spcBef>
                      </a:pPr>
                      <a:r>
                        <a:rPr sz="600" dirty="0">
                          <a:solidFill>
                            <a:srgbClr val="181818"/>
                          </a:solidFill>
                          <a:latin typeface="Georgia"/>
                          <a:cs typeface="Georgia"/>
                        </a:rPr>
                        <a:t>3</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2</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marL="48260">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7150">
                        <a:lnSpc>
                          <a:spcPts val="1010"/>
                        </a:lnSpc>
                      </a:pPr>
                      <a:r>
                        <a:rPr sz="600" dirty="0">
                          <a:solidFill>
                            <a:srgbClr val="181818"/>
                          </a:solidFill>
                          <a:latin typeface="Georgia"/>
                          <a:cs typeface="Georgia"/>
                        </a:rPr>
                        <a:t>3</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59690">
                        <a:lnSpc>
                          <a:spcPts val="1010"/>
                        </a:lnSpc>
                      </a:pPr>
                      <a:r>
                        <a:rPr sz="600" dirty="0">
                          <a:solidFill>
                            <a:srgbClr val="181818"/>
                          </a:solidFill>
                          <a:latin typeface="Georgia"/>
                          <a:cs typeface="Georgia"/>
                        </a:rPr>
                        <a:t>7</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275">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48895">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R="635"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56515">
                        <a:lnSpc>
                          <a:spcPts val="1010"/>
                        </a:lnSpc>
                      </a:pPr>
                      <a:r>
                        <a:rPr sz="600" dirty="0">
                          <a:solidFill>
                            <a:srgbClr val="181818"/>
                          </a:solidFill>
                          <a:latin typeface="Georgia"/>
                          <a:cs typeface="Georgia"/>
                        </a:rPr>
                        <a:t>9</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54610">
                        <a:lnSpc>
                          <a:spcPts val="1010"/>
                        </a:lnSpc>
                      </a:pPr>
                      <a:r>
                        <a:rPr sz="600" dirty="0">
                          <a:solidFill>
                            <a:srgbClr val="181818"/>
                          </a:solidFill>
                          <a:latin typeface="Georgia"/>
                          <a:cs typeface="Georgia"/>
                        </a:rPr>
                        <a:t>8</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41275">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03734">
                <a:tc>
                  <a:txBody>
                    <a:bodyPr/>
                    <a:lstStyle/>
                    <a:p>
                      <a:pPr marL="48260">
                        <a:lnSpc>
                          <a:spcPct val="100000"/>
                        </a:lnSpc>
                        <a:spcBef>
                          <a:spcPts val="50"/>
                        </a:spcBef>
                      </a:pPr>
                      <a:r>
                        <a:rPr sz="600" dirty="0">
                          <a:solidFill>
                            <a:srgbClr val="181818"/>
                          </a:solidFill>
                          <a:latin typeface="Georgia"/>
                          <a:cs typeface="Georgia"/>
                        </a:rPr>
                        <a:t>4</a:t>
                      </a:r>
                      <a:endParaRPr sz="600">
                        <a:latin typeface="Georgia"/>
                        <a:cs typeface="Georgia"/>
                      </a:endParaRPr>
                    </a:p>
                  </a:txBody>
                  <a:tcPr marL="0" marR="0" marT="4322"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50"/>
                        </a:spcBef>
                      </a:pPr>
                      <a:r>
                        <a:rPr sz="600" dirty="0">
                          <a:solidFill>
                            <a:srgbClr val="181818"/>
                          </a:solidFill>
                          <a:latin typeface="Georgia"/>
                          <a:cs typeface="Georgia"/>
                        </a:rPr>
                        <a:t>1</a:t>
                      </a:r>
                      <a:endParaRPr sz="600">
                        <a:latin typeface="Georgia"/>
                        <a:cs typeface="Georgia"/>
                      </a:endParaRPr>
                    </a:p>
                  </a:txBody>
                  <a:tcPr marL="0" marR="0" marT="4322"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50"/>
                        </a:spcBef>
                      </a:pPr>
                      <a:r>
                        <a:rPr sz="600" dirty="0">
                          <a:solidFill>
                            <a:srgbClr val="181818"/>
                          </a:solidFill>
                          <a:latin typeface="Georgia"/>
                          <a:cs typeface="Georgia"/>
                        </a:rPr>
                        <a:t>8</a:t>
                      </a:r>
                      <a:endParaRPr sz="600">
                        <a:latin typeface="Georgia"/>
                        <a:cs typeface="Georgia"/>
                      </a:endParaRPr>
                    </a:p>
                  </a:txBody>
                  <a:tcPr marL="0" marR="0" marT="4322"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8419">
                        <a:lnSpc>
                          <a:spcPct val="100000"/>
                        </a:lnSpc>
                        <a:spcBef>
                          <a:spcPts val="50"/>
                        </a:spcBef>
                      </a:pPr>
                      <a:r>
                        <a:rPr sz="600" dirty="0">
                          <a:solidFill>
                            <a:srgbClr val="181818"/>
                          </a:solidFill>
                          <a:latin typeface="Georgia"/>
                          <a:cs typeface="Georgia"/>
                        </a:rPr>
                        <a:t>5</a:t>
                      </a:r>
                      <a:endParaRPr sz="600">
                        <a:latin typeface="Georgia"/>
                        <a:cs typeface="Georgia"/>
                      </a:endParaRPr>
                    </a:p>
                  </a:txBody>
                  <a:tcPr marL="0" marR="0" marT="4322"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50"/>
                        </a:spcBef>
                      </a:pPr>
                      <a:r>
                        <a:rPr sz="600" dirty="0">
                          <a:solidFill>
                            <a:srgbClr val="181818"/>
                          </a:solidFill>
                          <a:latin typeface="Georgia"/>
                          <a:cs typeface="Georgia"/>
                        </a:rPr>
                        <a:t>9</a:t>
                      </a:r>
                      <a:endParaRPr sz="600">
                        <a:latin typeface="Georgia"/>
                        <a:cs typeface="Georgia"/>
                      </a:endParaRPr>
                    </a:p>
                  </a:txBody>
                  <a:tcPr marL="0" marR="0" marT="4322" marB="0">
                    <a:lnL w="19050" cap="flat" cmpd="sng" algn="ctr">
                      <a:solidFill>
                        <a:srgbClr val="000000"/>
                      </a:solidFill>
                      <a:prstDash val="solid"/>
                      <a:round/>
                      <a:headEnd type="none" w="med" len="med"/>
                      <a:tailEnd type="none" w="med" len="med"/>
                    </a:lnL>
                    <a:lnR w="9525">
                      <a:solidFill>
                        <a:srgbClr val="000000"/>
                      </a:solidFill>
                      <a:prstDash val="soli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56515">
                        <a:lnSpc>
                          <a:spcPct val="100000"/>
                        </a:lnSpc>
                        <a:spcBef>
                          <a:spcPts val="50"/>
                        </a:spcBef>
                      </a:pPr>
                      <a:r>
                        <a:rPr sz="600" dirty="0">
                          <a:solidFill>
                            <a:srgbClr val="181818"/>
                          </a:solidFill>
                          <a:latin typeface="Georgia"/>
                          <a:cs typeface="Georgia"/>
                        </a:rPr>
                        <a:t>2</a:t>
                      </a:r>
                      <a:endParaRPr sz="600">
                        <a:latin typeface="Georgia"/>
                        <a:cs typeface="Georgia"/>
                      </a:endParaRPr>
                    </a:p>
                  </a:txBody>
                  <a:tcPr marL="0" marR="0" marT="4322"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4450">
                        <a:lnSpc>
                          <a:spcPct val="100000"/>
                        </a:lnSpc>
                        <a:spcBef>
                          <a:spcPts val="50"/>
                        </a:spcBef>
                      </a:pPr>
                      <a:r>
                        <a:rPr sz="600" dirty="0">
                          <a:solidFill>
                            <a:srgbClr val="181818"/>
                          </a:solidFill>
                          <a:latin typeface="Georgia"/>
                          <a:cs typeface="Georgia"/>
                        </a:rPr>
                        <a:t>7</a:t>
                      </a:r>
                      <a:endParaRPr sz="600" dirty="0">
                        <a:latin typeface="Georgia"/>
                        <a:cs typeface="Georgia"/>
                      </a:endParaRPr>
                    </a:p>
                  </a:txBody>
                  <a:tcPr marL="0" marR="0" marT="4322"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50"/>
                        </a:spcBef>
                      </a:pPr>
                      <a:r>
                        <a:rPr sz="600" dirty="0">
                          <a:solidFill>
                            <a:srgbClr val="181818"/>
                          </a:solidFill>
                          <a:latin typeface="Georgia"/>
                          <a:cs typeface="Georgia"/>
                        </a:rPr>
                        <a:t>3</a:t>
                      </a:r>
                      <a:endParaRPr sz="600">
                        <a:latin typeface="Georgia"/>
                        <a:cs typeface="Georgia"/>
                      </a:endParaRPr>
                    </a:p>
                  </a:txBody>
                  <a:tcPr marL="0" marR="0" marT="4322"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51435">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4610">
                        <a:lnSpc>
                          <a:spcPts val="1010"/>
                        </a:lnSpc>
                      </a:pPr>
                      <a:r>
                        <a:rPr sz="600" dirty="0">
                          <a:solidFill>
                            <a:srgbClr val="181818"/>
                          </a:solidFill>
                          <a:latin typeface="Georgia"/>
                          <a:cs typeface="Georgia"/>
                        </a:rPr>
                        <a:t>8</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58419">
                        <a:lnSpc>
                          <a:spcPts val="1010"/>
                        </a:lnSpc>
                      </a:pPr>
                      <a:r>
                        <a:rPr sz="600" dirty="0">
                          <a:solidFill>
                            <a:srgbClr val="181818"/>
                          </a:solidFill>
                          <a:latin typeface="Georgia"/>
                          <a:cs typeface="Georgia"/>
                        </a:rPr>
                        <a:t>5</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marL="4826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59690">
                        <a:lnSpc>
                          <a:spcPts val="1010"/>
                        </a:lnSpc>
                      </a:pPr>
                      <a:r>
                        <a:rPr sz="600" dirty="0">
                          <a:solidFill>
                            <a:srgbClr val="181818"/>
                          </a:solidFill>
                          <a:latin typeface="Georgia"/>
                          <a:cs typeface="Georgia"/>
                        </a:rPr>
                        <a:t>7</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R="635"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marL="48260">
                        <a:lnSpc>
                          <a:spcPct val="100000"/>
                        </a:lnSpc>
                        <a:spcBef>
                          <a:spcPts val="80"/>
                        </a:spcBef>
                      </a:pPr>
                      <a:r>
                        <a:rPr sz="600" dirty="0">
                          <a:solidFill>
                            <a:srgbClr val="181818"/>
                          </a:solidFill>
                          <a:latin typeface="Georgia"/>
                          <a:cs typeface="Georgia"/>
                        </a:rPr>
                        <a:t>9</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6</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6515">
                        <a:lnSpc>
                          <a:spcPct val="100000"/>
                        </a:lnSpc>
                        <a:spcBef>
                          <a:spcPts val="80"/>
                        </a:spcBef>
                      </a:pPr>
                      <a:r>
                        <a:rPr sz="600" dirty="0">
                          <a:solidFill>
                            <a:srgbClr val="181818"/>
                          </a:solidFill>
                          <a:latin typeface="Georgia"/>
                          <a:cs typeface="Georgia"/>
                        </a:rPr>
                        <a:t>4</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7</a:t>
                      </a:r>
                      <a:endParaRPr sz="600">
                        <a:latin typeface="Georgia"/>
                        <a:cs typeface="Georgia"/>
                      </a:endParaRPr>
                    </a:p>
                  </a:txBody>
                  <a:tcPr marL="0" marR="0" marT="6916" marB="0">
                    <a:lnL w="19050" cap="flat" cmpd="sng" algn="ctr">
                      <a:solidFill>
                        <a:srgbClr val="000000"/>
                      </a:solidFill>
                      <a:prstDash val="solid"/>
                      <a:round/>
                      <a:headEnd type="none" w="med" len="med"/>
                      <a:tailEnd type="none" w="med" len="med"/>
                    </a:lnL>
                    <a:lnR w="9525">
                      <a:solidFill>
                        <a:srgbClr val="000000"/>
                      </a:solidFill>
                      <a:prstDash val="soli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63500">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3180">
                        <a:lnSpc>
                          <a:spcPct val="100000"/>
                        </a:lnSpc>
                        <a:spcBef>
                          <a:spcPts val="80"/>
                        </a:spcBef>
                      </a:pPr>
                      <a:r>
                        <a:rPr sz="600" dirty="0">
                          <a:solidFill>
                            <a:srgbClr val="181818"/>
                          </a:solidFill>
                          <a:latin typeface="Georgia"/>
                          <a:cs typeface="Georgia"/>
                        </a:rPr>
                        <a:t>5</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50165">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57150">
                        <a:lnSpc>
                          <a:spcPts val="1010"/>
                        </a:lnSpc>
                      </a:pPr>
                      <a:r>
                        <a:rPr sz="600" dirty="0">
                          <a:solidFill>
                            <a:srgbClr val="181818"/>
                          </a:solidFill>
                          <a:latin typeface="Georgia"/>
                          <a:cs typeface="Georgia"/>
                        </a:rPr>
                        <a:t>3</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275">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marL="46355">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63500">
                        <a:lnSpc>
                          <a:spcPts val="1010"/>
                        </a:lnSpc>
                      </a:pPr>
                      <a:r>
                        <a:rPr sz="600" dirty="0">
                          <a:solidFill>
                            <a:srgbClr val="181818"/>
                          </a:solidFill>
                          <a:latin typeface="Georgia"/>
                          <a:cs typeface="Georgia"/>
                        </a:rPr>
                        <a:t>1</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cap="flat" cmpd="sng" algn="ctr">
                      <a:solidFill>
                        <a:srgbClr val="000000"/>
                      </a:solidFill>
                      <a:prstDash val="solid"/>
                      <a:round/>
                      <a:headEnd type="none" w="med" len="med"/>
                      <a:tailEnd type="none" w="med" len="med"/>
                    </a:lnL>
                    <a:lnR w="9525">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9</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2" name="向右箭號 1"/>
          <p:cNvSpPr/>
          <p:nvPr/>
        </p:nvSpPr>
        <p:spPr>
          <a:xfrm>
            <a:off x="2573339" y="1949343"/>
            <a:ext cx="598246" cy="25933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25"/>
          </a:p>
        </p:txBody>
      </p:sp>
      <p:sp>
        <p:nvSpPr>
          <p:cNvPr id="17" name="矩形 16">
            <a:extLst>
              <a:ext uri="{FF2B5EF4-FFF2-40B4-BE49-F238E27FC236}">
                <a16:creationId xmlns:a16="http://schemas.microsoft.com/office/drawing/2014/main" id="{5925FA00-5952-403C-BD2D-E483B99D18DF}"/>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23678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909833" y="2883292"/>
            <a:ext cx="816279" cy="950232"/>
          </a:xfrm>
          <a:prstGeom prst="rect">
            <a:avLst/>
          </a:prstGeom>
          <a:blipFill>
            <a:blip r:embed="rId2" cstate="print"/>
            <a:stretch>
              <a:fillRect/>
            </a:stretch>
          </a:blipFill>
        </p:spPr>
        <p:txBody>
          <a:bodyPr wrap="square" lIns="0" tIns="0" rIns="0" bIns="0" rtlCol="0">
            <a:noAutofit/>
          </a:bodyPr>
          <a:lstStyle/>
          <a:p>
            <a:endParaRPr sz="1225"/>
          </a:p>
        </p:txBody>
      </p:sp>
      <p:sp>
        <p:nvSpPr>
          <p:cNvPr id="5" name="object 12"/>
          <p:cNvSpPr/>
          <p:nvPr/>
        </p:nvSpPr>
        <p:spPr>
          <a:xfrm>
            <a:off x="5920234" y="2883292"/>
            <a:ext cx="992654" cy="950232"/>
          </a:xfrm>
          <a:prstGeom prst="rect">
            <a:avLst/>
          </a:prstGeom>
          <a:blipFill>
            <a:blip r:embed="rId3" cstate="print"/>
            <a:stretch>
              <a:fillRect/>
            </a:stretch>
          </a:blipFill>
        </p:spPr>
        <p:txBody>
          <a:bodyPr wrap="square" lIns="0" tIns="0" rIns="0" bIns="0" rtlCol="0">
            <a:noAutofit/>
          </a:bodyPr>
          <a:lstStyle/>
          <a:p>
            <a:endParaRPr sz="1225"/>
          </a:p>
        </p:txBody>
      </p:sp>
      <p:sp>
        <p:nvSpPr>
          <p:cNvPr id="7" name="object 11"/>
          <p:cNvSpPr txBox="1"/>
          <p:nvPr/>
        </p:nvSpPr>
        <p:spPr>
          <a:xfrm>
            <a:off x="2114746" y="3763865"/>
            <a:ext cx="458593" cy="194070"/>
          </a:xfrm>
          <a:prstGeom prst="rect">
            <a:avLst/>
          </a:prstGeom>
        </p:spPr>
        <p:txBody>
          <a:bodyPr vert="horz" wrap="square" lIns="0" tIns="0" rIns="0" bIns="0" rtlCol="0">
            <a:noAutofit/>
          </a:bodyPr>
          <a:lstStyle/>
          <a:p>
            <a:pPr marL="8645"/>
            <a:r>
              <a:rPr sz="1225" dirty="0">
                <a:latin typeface="Arial"/>
                <a:cs typeface="Arial"/>
              </a:rPr>
              <a:t>Peggy</a:t>
            </a:r>
            <a:endParaRPr sz="1225">
              <a:latin typeface="Arial"/>
              <a:cs typeface="Arial"/>
            </a:endParaRPr>
          </a:p>
        </p:txBody>
      </p:sp>
      <p:sp>
        <p:nvSpPr>
          <p:cNvPr id="8" name="object 18"/>
          <p:cNvSpPr txBox="1"/>
          <p:nvPr/>
        </p:nvSpPr>
        <p:spPr>
          <a:xfrm>
            <a:off x="6208112" y="3763865"/>
            <a:ext cx="412344" cy="194070"/>
          </a:xfrm>
          <a:prstGeom prst="rect">
            <a:avLst/>
          </a:prstGeom>
        </p:spPr>
        <p:txBody>
          <a:bodyPr vert="horz" wrap="square" lIns="0" tIns="0" rIns="0" bIns="0" rtlCol="0">
            <a:noAutofit/>
          </a:bodyPr>
          <a:lstStyle/>
          <a:p>
            <a:pPr marL="8645"/>
            <a:r>
              <a:rPr sz="1225" spc="-34" dirty="0">
                <a:latin typeface="Arial"/>
                <a:cs typeface="Arial"/>
              </a:rPr>
              <a:t>V</a:t>
            </a:r>
            <a:r>
              <a:rPr sz="1225" dirty="0">
                <a:latin typeface="Arial"/>
                <a:cs typeface="Arial"/>
              </a:rPr>
              <a:t>i</a:t>
            </a:r>
            <a:r>
              <a:rPr sz="1225" spc="-7" dirty="0">
                <a:latin typeface="Arial"/>
                <a:cs typeface="Arial"/>
              </a:rPr>
              <a:t>ctor</a:t>
            </a:r>
            <a:endParaRPr sz="1225" dirty="0">
              <a:latin typeface="Arial"/>
              <a:cs typeface="Arial"/>
            </a:endParaRPr>
          </a:p>
        </p:txBody>
      </p:sp>
      <p:graphicFrame>
        <p:nvGraphicFramePr>
          <p:cNvPr id="9" name="object 89"/>
          <p:cNvGraphicFramePr>
            <a:graphicFrameLocks noGrp="1"/>
          </p:cNvGraphicFramePr>
          <p:nvPr/>
        </p:nvGraphicFramePr>
        <p:xfrm>
          <a:off x="6184339" y="1690007"/>
          <a:ext cx="1032462" cy="979976"/>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6268">
                  <a:extLst>
                    <a:ext uri="{9D8B030D-6E8A-4147-A177-3AD203B41FA5}">
                      <a16:colId xmlns:a16="http://schemas.microsoft.com/office/drawing/2014/main" val="20002"/>
                    </a:ext>
                  </a:extLst>
                </a:gridCol>
                <a:gridCol w="116268">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6268">
                  <a:extLst>
                    <a:ext uri="{9D8B030D-6E8A-4147-A177-3AD203B41FA5}">
                      <a16:colId xmlns:a16="http://schemas.microsoft.com/office/drawing/2014/main" val="20005"/>
                    </a:ext>
                  </a:extLst>
                </a:gridCol>
                <a:gridCol w="116268">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5090">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9</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8</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2705">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6350" algn="ctr">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marL="41275">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extLst>
                  <a:ext uri="{0D108BD9-81ED-4DB2-BD59-A6C34878D82A}">
                    <a16:rowId xmlns:a16="http://schemas.microsoft.com/office/drawing/2014/main" val="10002"/>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6350"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6350"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3340">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3340">
                        <a:lnSpc>
                          <a:spcPts val="1010"/>
                        </a:lnSpc>
                      </a:pPr>
                      <a:r>
                        <a:rPr sz="600" dirty="0">
                          <a:solidFill>
                            <a:srgbClr val="181818"/>
                          </a:solidFill>
                          <a:latin typeface="Georgia"/>
                          <a:cs typeface="Georgia"/>
                        </a:rPr>
                        <a:t>3</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13" name="文字方塊 12"/>
          <p:cNvSpPr txBox="1"/>
          <p:nvPr/>
        </p:nvSpPr>
        <p:spPr>
          <a:xfrm>
            <a:off x="1611246" y="888517"/>
            <a:ext cx="4596866" cy="427553"/>
          </a:xfrm>
          <a:prstGeom prst="rect">
            <a:avLst/>
          </a:prstGeom>
          <a:noFill/>
        </p:spPr>
        <p:txBody>
          <a:bodyPr wrap="square" rtlCol="0">
            <a:spAutoFit/>
          </a:bodyPr>
          <a:lstStyle/>
          <a:p>
            <a:r>
              <a:rPr lang="el-GR" altLang="zh-TW" sz="1089" dirty="0">
                <a:solidFill>
                  <a:srgbClr val="181818"/>
                </a:solidFill>
                <a:latin typeface="Georgia"/>
                <a:cs typeface="Georgia"/>
              </a:rPr>
              <a:t>chooses a random permutation σ of </a:t>
            </a:r>
            <a:r>
              <a:rPr lang="el-GR" altLang="zh-TW" sz="1089" spc="-3" dirty="0">
                <a:solidFill>
                  <a:srgbClr val="181818"/>
                </a:solidFill>
                <a:latin typeface="Georgia"/>
                <a:cs typeface="Georgia"/>
              </a:rPr>
              <a:t>{1,…,9}  say σ(1)=2, </a:t>
            </a:r>
            <a:r>
              <a:rPr lang="el-GR" altLang="zh-TW" sz="1089" spc="-7" dirty="0">
                <a:solidFill>
                  <a:srgbClr val="181818"/>
                </a:solidFill>
                <a:latin typeface="Georgia"/>
                <a:cs typeface="Georgia"/>
              </a:rPr>
              <a:t>σ(2)=8, </a:t>
            </a:r>
            <a:r>
              <a:rPr lang="el-GR" altLang="zh-TW" sz="1089" spc="-3" dirty="0">
                <a:solidFill>
                  <a:srgbClr val="181818"/>
                </a:solidFill>
                <a:latin typeface="Georgia"/>
                <a:cs typeface="Georgia"/>
              </a:rPr>
              <a:t>σ(3)=6, </a:t>
            </a:r>
            <a:r>
              <a:rPr lang="el-GR" altLang="zh-TW" sz="1089" spc="-7" dirty="0">
                <a:solidFill>
                  <a:srgbClr val="181818"/>
                </a:solidFill>
                <a:latin typeface="Georgia"/>
                <a:cs typeface="Georgia"/>
              </a:rPr>
              <a:t>σ(4)=5, σ(5)=4, </a:t>
            </a:r>
            <a:r>
              <a:rPr lang="el-GR" altLang="zh-TW" sz="1089" spc="-3" dirty="0">
                <a:solidFill>
                  <a:srgbClr val="181818"/>
                </a:solidFill>
                <a:latin typeface="Georgia"/>
                <a:cs typeface="Georgia"/>
              </a:rPr>
              <a:t>σ(6)=9, </a:t>
            </a:r>
            <a:r>
              <a:rPr lang="el-GR" altLang="zh-TW" sz="1089" spc="-7" dirty="0">
                <a:solidFill>
                  <a:srgbClr val="181818"/>
                </a:solidFill>
                <a:latin typeface="Georgia"/>
                <a:cs typeface="Georgia"/>
              </a:rPr>
              <a:t>σ(7)=1, σ(8)=7 </a:t>
            </a:r>
            <a:r>
              <a:rPr lang="el-GR" altLang="zh-TW" sz="1089" spc="-3" dirty="0">
                <a:solidFill>
                  <a:srgbClr val="181818"/>
                </a:solidFill>
                <a:latin typeface="Georgia"/>
                <a:cs typeface="Georgia"/>
              </a:rPr>
              <a:t>and σ(9)=3.</a:t>
            </a:r>
            <a:endParaRPr lang="zh-TW" altLang="en-US" sz="1089" dirty="0">
              <a:solidFill>
                <a:srgbClr val="C00000"/>
              </a:solidFill>
            </a:endParaRPr>
          </a:p>
        </p:txBody>
      </p:sp>
      <p:graphicFrame>
        <p:nvGraphicFramePr>
          <p:cNvPr id="11" name="object 253"/>
          <p:cNvGraphicFramePr>
            <a:graphicFrameLocks noGrp="1"/>
          </p:cNvGraphicFramePr>
          <p:nvPr>
            <p:extLst>
              <p:ext uri="{D42A27DB-BD31-4B8C-83A1-F6EECF244321}">
                <p14:modId xmlns:p14="http://schemas.microsoft.com/office/powerpoint/2010/main" val="2417496572"/>
              </p:ext>
            </p:extLst>
          </p:nvPr>
        </p:nvGraphicFramePr>
        <p:xfrm>
          <a:off x="1693647" y="1733230"/>
          <a:ext cx="1032464" cy="979976"/>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3943">
                  <a:extLst>
                    <a:ext uri="{9D8B030D-6E8A-4147-A177-3AD203B41FA5}">
                      <a16:colId xmlns:a16="http://schemas.microsoft.com/office/drawing/2014/main" val="20002"/>
                    </a:ext>
                  </a:extLst>
                </a:gridCol>
                <a:gridCol w="118594">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3943">
                  <a:extLst>
                    <a:ext uri="{9D8B030D-6E8A-4147-A177-3AD203B41FA5}">
                      <a16:colId xmlns:a16="http://schemas.microsoft.com/office/drawing/2014/main" val="20005"/>
                    </a:ext>
                  </a:extLst>
                </a:gridCol>
                <a:gridCol w="118594">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5090">
                <a:tc>
                  <a:txBody>
                    <a:bodyPr/>
                    <a:lstStyle/>
                    <a:p>
                      <a:pPr marL="48260">
                        <a:lnSpc>
                          <a:spcPct val="100000"/>
                        </a:lnSpc>
                        <a:spcBef>
                          <a:spcPts val="40"/>
                        </a:spcBef>
                      </a:pPr>
                      <a:r>
                        <a:rPr sz="600" dirty="0">
                          <a:solidFill>
                            <a:srgbClr val="181818"/>
                          </a:solidFill>
                          <a:latin typeface="Georgia"/>
                          <a:cs typeface="Georgia"/>
                        </a:rPr>
                        <a:t>2</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3</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1</a:t>
                      </a:r>
                      <a:endParaRPr sz="600">
                        <a:latin typeface="Georgia"/>
                        <a:cs typeface="Georgia"/>
                      </a:endParaRPr>
                    </a:p>
                  </a:txBody>
                  <a:tcPr marL="0" marR="0" marT="3458"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ct val="100000"/>
                        </a:lnSpc>
                        <a:spcBef>
                          <a:spcPts val="40"/>
                        </a:spcBef>
                      </a:pPr>
                      <a:r>
                        <a:rPr sz="600" dirty="0">
                          <a:solidFill>
                            <a:srgbClr val="181818"/>
                          </a:solidFill>
                          <a:latin typeface="Georgia"/>
                          <a:cs typeface="Georgia"/>
                        </a:rPr>
                        <a:t>9</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7</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8419">
                        <a:lnSpc>
                          <a:spcPct val="100000"/>
                        </a:lnSpc>
                        <a:spcBef>
                          <a:spcPts val="40"/>
                        </a:spcBef>
                      </a:pPr>
                      <a:r>
                        <a:rPr sz="600" dirty="0">
                          <a:solidFill>
                            <a:srgbClr val="181818"/>
                          </a:solidFill>
                          <a:latin typeface="Georgia"/>
                          <a:cs typeface="Georgia"/>
                        </a:rPr>
                        <a:t>5</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275">
                        <a:lnSpc>
                          <a:spcPct val="100000"/>
                        </a:lnSpc>
                        <a:spcBef>
                          <a:spcPts val="40"/>
                        </a:spcBef>
                      </a:pPr>
                      <a:r>
                        <a:rPr sz="600" dirty="0">
                          <a:solidFill>
                            <a:srgbClr val="181818"/>
                          </a:solidFill>
                          <a:latin typeface="Georgia"/>
                          <a:cs typeface="Georgia"/>
                        </a:rPr>
                        <a:t>6</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8</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marL="48260">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63500">
                        <a:lnSpc>
                          <a:spcPts val="1010"/>
                        </a:lnSpc>
                      </a:pPr>
                      <a:r>
                        <a:rPr sz="600" dirty="0">
                          <a:solidFill>
                            <a:srgbClr val="181818"/>
                          </a:solidFill>
                          <a:latin typeface="Georgia"/>
                          <a:cs typeface="Georgia"/>
                        </a:rPr>
                        <a:t>1</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48260">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5</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4</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marL="57150">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8</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marL="59690">
                        <a:lnSpc>
                          <a:spcPts val="1010"/>
                        </a:lnSpc>
                      </a:pPr>
                      <a:r>
                        <a:rPr sz="600" dirty="0">
                          <a:solidFill>
                            <a:srgbClr val="181818"/>
                          </a:solidFill>
                          <a:latin typeface="Georgia"/>
                          <a:cs typeface="Georgia"/>
                        </a:rPr>
                        <a:t>7</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marL="41275">
                        <a:lnSpc>
                          <a:spcPts val="1010"/>
                        </a:lnSpc>
                      </a:pPr>
                      <a:r>
                        <a:rPr sz="600" dirty="0">
                          <a:solidFill>
                            <a:srgbClr val="181818"/>
                          </a:solidFill>
                          <a:latin typeface="Georgia"/>
                          <a:cs typeface="Georgia"/>
                        </a:rPr>
                        <a:t>9</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2</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extLst>
                  <a:ext uri="{0D108BD9-81ED-4DB2-BD59-A6C34878D82A}">
                    <a16:rowId xmlns:a16="http://schemas.microsoft.com/office/drawing/2014/main" val="10002"/>
                  </a:ext>
                </a:extLst>
              </a:tr>
              <a:tr h="103734">
                <a:tc>
                  <a:txBody>
                    <a:bodyPr/>
                    <a:lstStyle/>
                    <a:p>
                      <a:pPr marL="50165">
                        <a:lnSpc>
                          <a:spcPct val="100000"/>
                        </a:lnSpc>
                        <a:spcBef>
                          <a:spcPts val="80"/>
                        </a:spcBef>
                      </a:pPr>
                      <a:r>
                        <a:rPr sz="600" dirty="0">
                          <a:solidFill>
                            <a:srgbClr val="181818"/>
                          </a:solidFill>
                          <a:latin typeface="Georgia"/>
                          <a:cs typeface="Georgia"/>
                        </a:rPr>
                        <a:t>5</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7</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6515">
                        <a:lnSpc>
                          <a:spcPct val="100000"/>
                        </a:lnSpc>
                        <a:spcBef>
                          <a:spcPts val="80"/>
                        </a:spcBef>
                      </a:pPr>
                      <a:r>
                        <a:rPr sz="600" dirty="0">
                          <a:solidFill>
                            <a:srgbClr val="181818"/>
                          </a:solidFill>
                          <a:latin typeface="Georgia"/>
                          <a:cs typeface="Georgia"/>
                        </a:rPr>
                        <a:t>4</a:t>
                      </a:r>
                      <a:endParaRPr sz="600" dirty="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9</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R="635" algn="ctr">
                        <a:lnSpc>
                          <a:spcPct val="100000"/>
                        </a:lnSpc>
                        <a:spcBef>
                          <a:spcPts val="80"/>
                        </a:spcBef>
                      </a:pPr>
                      <a:r>
                        <a:rPr sz="600" dirty="0">
                          <a:solidFill>
                            <a:srgbClr val="181818"/>
                          </a:solidFill>
                          <a:latin typeface="Georgia"/>
                          <a:cs typeface="Georgia"/>
                        </a:rPr>
                        <a:t>3</a:t>
                      </a:r>
                      <a:endParaRPr sz="600" dirty="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4610">
                        <a:lnSpc>
                          <a:spcPct val="100000"/>
                        </a:lnSpc>
                        <a:spcBef>
                          <a:spcPts val="80"/>
                        </a:spcBef>
                      </a:pPr>
                      <a:r>
                        <a:rPr sz="600" dirty="0">
                          <a:solidFill>
                            <a:srgbClr val="181818"/>
                          </a:solidFill>
                          <a:latin typeface="Georgia"/>
                          <a:cs typeface="Georgia"/>
                        </a:rPr>
                        <a:t>8</a:t>
                      </a:r>
                      <a:endParaRPr sz="600" dirty="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8895">
                        <a:lnSpc>
                          <a:spcPct val="100000"/>
                        </a:lnSpc>
                        <a:spcBef>
                          <a:spcPts val="80"/>
                        </a:spcBef>
                      </a:pPr>
                      <a:r>
                        <a:rPr sz="600" dirty="0">
                          <a:solidFill>
                            <a:srgbClr val="181818"/>
                          </a:solidFill>
                          <a:latin typeface="Georgia"/>
                          <a:cs typeface="Georgia"/>
                        </a:rPr>
                        <a:t>1</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6</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55244">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9690">
                        <a:lnSpc>
                          <a:spcPts val="1010"/>
                        </a:lnSpc>
                      </a:pPr>
                      <a:r>
                        <a:rPr sz="600" dirty="0">
                          <a:solidFill>
                            <a:srgbClr val="181818"/>
                          </a:solidFill>
                          <a:latin typeface="Georgia"/>
                          <a:cs typeface="Georgia"/>
                        </a:rPr>
                        <a:t>7</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4</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marL="46355">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R="635"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63500">
                        <a:lnSpc>
                          <a:spcPts val="1010"/>
                        </a:lnSpc>
                      </a:pPr>
                      <a:r>
                        <a:rPr sz="600" dirty="0">
                          <a:solidFill>
                            <a:srgbClr val="181818"/>
                          </a:solidFill>
                          <a:latin typeface="Georgia"/>
                          <a:cs typeface="Georgia"/>
                        </a:rPr>
                        <a:t>1</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56515">
                        <a:lnSpc>
                          <a:spcPts val="1010"/>
                        </a:lnSpc>
                      </a:pPr>
                      <a:r>
                        <a:rPr sz="600" dirty="0">
                          <a:solidFill>
                            <a:srgbClr val="181818"/>
                          </a:solidFill>
                          <a:latin typeface="Georgia"/>
                          <a:cs typeface="Georgia"/>
                        </a:rPr>
                        <a:t>9</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44450">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marL="48895">
                        <a:lnSpc>
                          <a:spcPct val="100000"/>
                        </a:lnSpc>
                        <a:spcBef>
                          <a:spcPts val="80"/>
                        </a:spcBef>
                      </a:pPr>
                      <a:r>
                        <a:rPr sz="600" dirty="0">
                          <a:solidFill>
                            <a:srgbClr val="181818"/>
                          </a:solidFill>
                          <a:latin typeface="Georgia"/>
                          <a:cs typeface="Georgia"/>
                        </a:rPr>
                        <a:t>3</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9</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8419">
                        <a:lnSpc>
                          <a:spcPct val="100000"/>
                        </a:lnSpc>
                        <a:spcBef>
                          <a:spcPts val="80"/>
                        </a:spcBef>
                      </a:pPr>
                      <a:r>
                        <a:rPr sz="600" dirty="0">
                          <a:solidFill>
                            <a:srgbClr val="181818"/>
                          </a:solidFill>
                          <a:latin typeface="Georgia"/>
                          <a:cs typeface="Georgia"/>
                        </a:rPr>
                        <a:t>5</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6</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6515">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1275">
                        <a:lnSpc>
                          <a:spcPct val="100000"/>
                        </a:lnSpc>
                        <a:spcBef>
                          <a:spcPts val="80"/>
                        </a:spcBef>
                      </a:pPr>
                      <a:r>
                        <a:rPr sz="600" dirty="0">
                          <a:solidFill>
                            <a:srgbClr val="181818"/>
                          </a:solidFill>
                          <a:latin typeface="Georgia"/>
                          <a:cs typeface="Georgia"/>
                        </a:rPr>
                        <a:t>4</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7</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48260">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4610">
                        <a:lnSpc>
                          <a:spcPts val="1010"/>
                        </a:lnSpc>
                      </a:pPr>
                      <a:r>
                        <a:rPr sz="600" dirty="0">
                          <a:solidFill>
                            <a:srgbClr val="181818"/>
                          </a:solidFill>
                          <a:latin typeface="Georgia"/>
                          <a:cs typeface="Georgia"/>
                        </a:rPr>
                        <a:t>8</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3180">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marL="51435">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7150">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10" name="object 8"/>
          <p:cNvSpPr/>
          <p:nvPr/>
        </p:nvSpPr>
        <p:spPr>
          <a:xfrm>
            <a:off x="3067535" y="3349679"/>
            <a:ext cx="2679247" cy="0"/>
          </a:xfrm>
          <a:custGeom>
            <a:avLst/>
            <a:gdLst/>
            <a:ahLst/>
            <a:cxnLst/>
            <a:rect l="l" t="t" r="r" b="b"/>
            <a:pathLst>
              <a:path w="3936177">
                <a:moveTo>
                  <a:pt x="0" y="0"/>
                </a:moveTo>
                <a:lnTo>
                  <a:pt x="3936177" y="0"/>
                </a:lnTo>
              </a:path>
            </a:pathLst>
          </a:custGeom>
          <a:ln w="26424">
            <a:solidFill>
              <a:srgbClr val="000000"/>
            </a:solidFill>
          </a:ln>
        </p:spPr>
        <p:txBody>
          <a:bodyPr wrap="square" lIns="0" tIns="0" rIns="0" bIns="0" rtlCol="0">
            <a:noAutofit/>
          </a:bodyPr>
          <a:lstStyle/>
          <a:p>
            <a:endParaRPr sz="1225"/>
          </a:p>
        </p:txBody>
      </p:sp>
      <p:sp>
        <p:nvSpPr>
          <p:cNvPr id="12" name="object 9"/>
          <p:cNvSpPr/>
          <p:nvPr/>
        </p:nvSpPr>
        <p:spPr>
          <a:xfrm>
            <a:off x="5682551" y="3307932"/>
            <a:ext cx="82080" cy="83495"/>
          </a:xfrm>
          <a:custGeom>
            <a:avLst/>
            <a:gdLst/>
            <a:ahLst/>
            <a:cxnLst/>
            <a:rect l="l" t="t" r="r" b="b"/>
            <a:pathLst>
              <a:path w="120586" h="122666">
                <a:moveTo>
                  <a:pt x="15443" y="0"/>
                </a:moveTo>
                <a:lnTo>
                  <a:pt x="7353" y="2129"/>
                </a:lnTo>
                <a:lnTo>
                  <a:pt x="0" y="14735"/>
                </a:lnTo>
                <a:lnTo>
                  <a:pt x="2128" y="22825"/>
                </a:lnTo>
                <a:lnTo>
                  <a:pt x="68143" y="61333"/>
                </a:lnTo>
                <a:lnTo>
                  <a:pt x="2128" y="99841"/>
                </a:lnTo>
                <a:lnTo>
                  <a:pt x="0" y="107932"/>
                </a:lnTo>
                <a:lnTo>
                  <a:pt x="7353" y="120538"/>
                </a:lnTo>
                <a:lnTo>
                  <a:pt x="15443" y="122666"/>
                </a:lnTo>
                <a:lnTo>
                  <a:pt x="120586" y="61333"/>
                </a:lnTo>
                <a:lnTo>
                  <a:pt x="15443" y="0"/>
                </a:lnTo>
                <a:close/>
              </a:path>
            </a:pathLst>
          </a:custGeom>
          <a:solidFill>
            <a:srgbClr val="000000"/>
          </a:solidFill>
        </p:spPr>
        <p:txBody>
          <a:bodyPr wrap="square" lIns="0" tIns="0" rIns="0" bIns="0" rtlCol="0">
            <a:noAutofit/>
          </a:bodyPr>
          <a:lstStyle/>
          <a:p>
            <a:endParaRPr sz="1225"/>
          </a:p>
        </p:txBody>
      </p:sp>
      <p:sp>
        <p:nvSpPr>
          <p:cNvPr id="14" name="object 10"/>
          <p:cNvSpPr txBox="1"/>
          <p:nvPr/>
        </p:nvSpPr>
        <p:spPr>
          <a:xfrm>
            <a:off x="3484203" y="3069596"/>
            <a:ext cx="1633385" cy="214385"/>
          </a:xfrm>
          <a:prstGeom prst="rect">
            <a:avLst/>
          </a:prstGeom>
        </p:spPr>
        <p:txBody>
          <a:bodyPr vert="horz" wrap="square" lIns="0" tIns="0" rIns="0" bIns="0" rtlCol="0">
            <a:noAutofit/>
          </a:bodyPr>
          <a:lstStyle/>
          <a:p>
            <a:pPr marL="8645"/>
            <a:r>
              <a:rPr sz="1361" spc="-7" dirty="0">
                <a:latin typeface="Arial"/>
                <a:cs typeface="Arial"/>
              </a:rPr>
              <a:t>I’m</a:t>
            </a:r>
            <a:r>
              <a:rPr sz="1361" spc="-3" dirty="0">
                <a:latin typeface="Arial"/>
                <a:cs typeface="Arial"/>
              </a:rPr>
              <a:t> </a:t>
            </a:r>
            <a:r>
              <a:rPr sz="1361" dirty="0">
                <a:latin typeface="Arial"/>
                <a:cs typeface="Arial"/>
              </a:rPr>
              <a:t>Pegg</a:t>
            </a:r>
            <a:r>
              <a:rPr sz="1361" spc="-102" dirty="0">
                <a:latin typeface="Arial"/>
                <a:cs typeface="Arial"/>
              </a:rPr>
              <a:t>y</a:t>
            </a:r>
            <a:r>
              <a:rPr sz="1361" spc="-3" dirty="0">
                <a:latin typeface="Arial"/>
                <a:cs typeface="Arial"/>
              </a:rPr>
              <a:t> </a:t>
            </a:r>
            <a:endParaRPr sz="1361" dirty="0">
              <a:latin typeface="Arial"/>
              <a:cs typeface="Arial"/>
            </a:endParaRPr>
          </a:p>
        </p:txBody>
      </p:sp>
      <p:sp>
        <p:nvSpPr>
          <p:cNvPr id="2" name="文字方塊 1"/>
          <p:cNvSpPr txBox="1"/>
          <p:nvPr/>
        </p:nvSpPr>
        <p:spPr>
          <a:xfrm>
            <a:off x="3223452" y="1430671"/>
            <a:ext cx="1894135" cy="280846"/>
          </a:xfrm>
          <a:prstGeom prst="rect">
            <a:avLst/>
          </a:prstGeom>
          <a:noFill/>
        </p:spPr>
        <p:txBody>
          <a:bodyPr wrap="square" rtlCol="0">
            <a:spAutoFit/>
          </a:bodyPr>
          <a:lstStyle/>
          <a:p>
            <a:r>
              <a:rPr lang="en-US" altLang="zh-TW" sz="1225"/>
              <a:t>First proof!</a:t>
            </a:r>
            <a:endParaRPr lang="zh-TW" altLang="en-US" sz="1225" dirty="0"/>
          </a:p>
        </p:txBody>
      </p:sp>
      <p:cxnSp>
        <p:nvCxnSpPr>
          <p:cNvPr id="15" name="直線單箭頭接點 14">
            <a:extLst>
              <a:ext uri="{FF2B5EF4-FFF2-40B4-BE49-F238E27FC236}">
                <a16:creationId xmlns:a16="http://schemas.microsoft.com/office/drawing/2014/main" id="{6B265279-F06B-4805-AEFA-7FDEAEA10183}"/>
              </a:ext>
            </a:extLst>
          </p:cNvPr>
          <p:cNvCxnSpPr/>
          <p:nvPr/>
        </p:nvCxnSpPr>
        <p:spPr>
          <a:xfrm>
            <a:off x="3124200" y="2343150"/>
            <a:ext cx="236220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15">
            <a:extLst>
              <a:ext uri="{FF2B5EF4-FFF2-40B4-BE49-F238E27FC236}">
                <a16:creationId xmlns:a16="http://schemas.microsoft.com/office/drawing/2014/main" id="{2C26A95C-E8EF-43BD-B36F-53686FA913F3}"/>
              </a:ext>
            </a:extLst>
          </p:cNvPr>
          <p:cNvGraphicFramePr>
            <a:graphicFrameLocks noGrp="1"/>
          </p:cNvGraphicFramePr>
          <p:nvPr>
            <p:extLst>
              <p:ext uri="{D42A27DB-BD31-4B8C-83A1-F6EECF244321}">
                <p14:modId xmlns:p14="http://schemas.microsoft.com/office/powerpoint/2010/main" val="3844339697"/>
              </p:ext>
            </p:extLst>
          </p:nvPr>
        </p:nvGraphicFramePr>
        <p:xfrm>
          <a:off x="3784663" y="2083526"/>
          <a:ext cx="1032464" cy="112903"/>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424735910"/>
                    </a:ext>
                  </a:extLst>
                </a:gridCol>
                <a:gridCol w="111618">
                  <a:extLst>
                    <a:ext uri="{9D8B030D-6E8A-4147-A177-3AD203B41FA5}">
                      <a16:colId xmlns:a16="http://schemas.microsoft.com/office/drawing/2014/main" val="4022895372"/>
                    </a:ext>
                  </a:extLst>
                </a:gridCol>
                <a:gridCol w="113943">
                  <a:extLst>
                    <a:ext uri="{9D8B030D-6E8A-4147-A177-3AD203B41FA5}">
                      <a16:colId xmlns:a16="http://schemas.microsoft.com/office/drawing/2014/main" val="1609986717"/>
                    </a:ext>
                  </a:extLst>
                </a:gridCol>
                <a:gridCol w="118594">
                  <a:extLst>
                    <a:ext uri="{9D8B030D-6E8A-4147-A177-3AD203B41FA5}">
                      <a16:colId xmlns:a16="http://schemas.microsoft.com/office/drawing/2014/main" val="132549600"/>
                    </a:ext>
                  </a:extLst>
                </a:gridCol>
                <a:gridCol w="111618">
                  <a:extLst>
                    <a:ext uri="{9D8B030D-6E8A-4147-A177-3AD203B41FA5}">
                      <a16:colId xmlns:a16="http://schemas.microsoft.com/office/drawing/2014/main" val="3201174240"/>
                    </a:ext>
                  </a:extLst>
                </a:gridCol>
                <a:gridCol w="113943">
                  <a:extLst>
                    <a:ext uri="{9D8B030D-6E8A-4147-A177-3AD203B41FA5}">
                      <a16:colId xmlns:a16="http://schemas.microsoft.com/office/drawing/2014/main" val="14861013"/>
                    </a:ext>
                  </a:extLst>
                </a:gridCol>
                <a:gridCol w="118594">
                  <a:extLst>
                    <a:ext uri="{9D8B030D-6E8A-4147-A177-3AD203B41FA5}">
                      <a16:colId xmlns:a16="http://schemas.microsoft.com/office/drawing/2014/main" val="2979316017"/>
                    </a:ext>
                  </a:extLst>
                </a:gridCol>
                <a:gridCol w="111618">
                  <a:extLst>
                    <a:ext uri="{9D8B030D-6E8A-4147-A177-3AD203B41FA5}">
                      <a16:colId xmlns:a16="http://schemas.microsoft.com/office/drawing/2014/main" val="2694213630"/>
                    </a:ext>
                  </a:extLst>
                </a:gridCol>
                <a:gridCol w="116268">
                  <a:extLst>
                    <a:ext uri="{9D8B030D-6E8A-4147-A177-3AD203B41FA5}">
                      <a16:colId xmlns:a16="http://schemas.microsoft.com/office/drawing/2014/main" val="465075766"/>
                    </a:ext>
                  </a:extLst>
                </a:gridCol>
              </a:tblGrid>
              <a:tr h="27534">
                <a:tc>
                  <a:txBody>
                    <a:bodyPr/>
                    <a:lstStyle/>
                    <a:p>
                      <a:pPr marL="48260">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5</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4</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marL="57150">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8</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marL="59690">
                        <a:lnSpc>
                          <a:spcPts val="1010"/>
                        </a:lnSpc>
                      </a:pPr>
                      <a:r>
                        <a:rPr sz="600" dirty="0">
                          <a:solidFill>
                            <a:srgbClr val="181818"/>
                          </a:solidFill>
                          <a:latin typeface="Georgia"/>
                          <a:cs typeface="Georgia"/>
                        </a:rPr>
                        <a:t>7</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marL="41275">
                        <a:lnSpc>
                          <a:spcPts val="1010"/>
                        </a:lnSpc>
                      </a:pPr>
                      <a:r>
                        <a:rPr sz="600" dirty="0">
                          <a:solidFill>
                            <a:srgbClr val="181818"/>
                          </a:solidFill>
                          <a:latin typeface="Georgia"/>
                          <a:cs typeface="Georgia"/>
                        </a:rPr>
                        <a:t>9</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2</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extLst>
                  <a:ext uri="{0D108BD9-81ED-4DB2-BD59-A6C34878D82A}">
                    <a16:rowId xmlns:a16="http://schemas.microsoft.com/office/drawing/2014/main" val="3769119950"/>
                  </a:ext>
                </a:extLst>
              </a:tr>
            </a:tbl>
          </a:graphicData>
        </a:graphic>
      </p:graphicFrame>
      <p:sp>
        <p:nvSpPr>
          <p:cNvPr id="17" name="矩形 16">
            <a:extLst>
              <a:ext uri="{FF2B5EF4-FFF2-40B4-BE49-F238E27FC236}">
                <a16:creationId xmlns:a16="http://schemas.microsoft.com/office/drawing/2014/main" id="{5D05CCD9-EA32-4A67-BB3E-5A516288D472}"/>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2676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4C807BE-14B2-433C-933B-B4F13575BECE}"/>
              </a:ext>
            </a:extLst>
          </p:cNvPr>
          <p:cNvSpPr txBox="1"/>
          <p:nvPr/>
        </p:nvSpPr>
        <p:spPr>
          <a:xfrm>
            <a:off x="294483" y="4655379"/>
            <a:ext cx="6796800" cy="2462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https://www.nsa.gov/Portals/70/documents/resources/everyone/csfc/capability-packages/MACPv2_1.pdf</a:t>
            </a:r>
            <a:endParaRPr kumimoji="0" lang="zh-TW" altLang="en-US" sz="10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2" name="文字方塊 1">
            <a:extLst>
              <a:ext uri="{FF2B5EF4-FFF2-40B4-BE49-F238E27FC236}">
                <a16:creationId xmlns:a16="http://schemas.microsoft.com/office/drawing/2014/main" id="{60DB3890-2DF5-4957-BB1D-4F68F22219BD}"/>
              </a:ext>
            </a:extLst>
          </p:cNvPr>
          <p:cNvSpPr txBox="1"/>
          <p:nvPr/>
        </p:nvSpPr>
        <p:spPr>
          <a:xfrm>
            <a:off x="527900" y="177993"/>
            <a:ext cx="8151223"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sz="2800" b="1" dirty="0">
                <a:solidFill>
                  <a:srgbClr val="FF0000"/>
                </a:solidFill>
                <a:latin typeface="Calibri"/>
                <a:ea typeface="微軟正黑體"/>
              </a:rPr>
              <a:t>Two layered Secure Communication </a:t>
            </a:r>
            <a:r>
              <a:rPr kumimoji="0" lang="en-US" altLang="zh-TW" sz="2800" b="1" i="0" u="none" strike="noStrike" kern="1200" cap="none" spc="0" normalizeH="0" baseline="0" noProof="0" dirty="0">
                <a:ln>
                  <a:noFill/>
                </a:ln>
                <a:solidFill>
                  <a:srgbClr val="FF0000"/>
                </a:solidFill>
                <a:effectLst/>
                <a:uLnTx/>
                <a:uFillTx/>
                <a:latin typeface="Arial" panose="020B0604020202020204" pitchFamily="34" charset="0"/>
                <a:ea typeface="微軟正黑體"/>
                <a:cs typeface="Arial" panose="020B0604020202020204" pitchFamily="34" charset="0"/>
              </a:rPr>
              <a:t>(IPsec, TLS)</a:t>
            </a:r>
            <a:endParaRPr kumimoji="0" lang="zh-TW" altLang="en-US" sz="2800" b="1" i="0" u="none" strike="noStrike" kern="1200" cap="none" spc="0" normalizeH="0" baseline="0" noProof="0" dirty="0">
              <a:ln>
                <a:noFill/>
              </a:ln>
              <a:solidFill>
                <a:srgbClr val="FF0000"/>
              </a:solidFill>
              <a:effectLst/>
              <a:uLnTx/>
              <a:uFillTx/>
              <a:latin typeface="Arial" panose="020B0604020202020204" pitchFamily="34" charset="0"/>
              <a:ea typeface="微軟正黑體"/>
              <a:cs typeface="Arial" panose="020B0604020202020204" pitchFamily="34" charset="0"/>
            </a:endParaRPr>
          </a:p>
        </p:txBody>
      </p:sp>
      <p:grpSp>
        <p:nvGrpSpPr>
          <p:cNvPr id="3" name="群組 2"/>
          <p:cNvGrpSpPr/>
          <p:nvPr/>
        </p:nvGrpSpPr>
        <p:grpSpPr>
          <a:xfrm>
            <a:off x="854219" y="1226229"/>
            <a:ext cx="8138952" cy="3496600"/>
            <a:chOff x="91166" y="727650"/>
            <a:chExt cx="8983160" cy="3513566"/>
          </a:xfrm>
        </p:grpSpPr>
        <p:cxnSp>
          <p:nvCxnSpPr>
            <p:cNvPr id="54" name="直線接點 53"/>
            <p:cNvCxnSpPr/>
            <p:nvPr/>
          </p:nvCxnSpPr>
          <p:spPr>
            <a:xfrm flipH="1" flipV="1">
              <a:off x="7646960" y="2529317"/>
              <a:ext cx="598595" cy="593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5" name="群組 54"/>
            <p:cNvGrpSpPr/>
            <p:nvPr/>
          </p:nvGrpSpPr>
          <p:grpSpPr>
            <a:xfrm flipH="1">
              <a:off x="984451" y="2016631"/>
              <a:ext cx="2788414" cy="48393"/>
              <a:chOff x="11528225" y="2548748"/>
              <a:chExt cx="3723618" cy="165187"/>
            </a:xfrm>
          </p:grpSpPr>
          <p:cxnSp>
            <p:nvCxnSpPr>
              <p:cNvPr id="116" name="直線接點 115"/>
              <p:cNvCxnSpPr/>
              <p:nvPr/>
            </p:nvCxnSpPr>
            <p:spPr>
              <a:xfrm flipV="1">
                <a:off x="11528225" y="2613979"/>
                <a:ext cx="3723618" cy="369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flipV="1">
                <a:off x="11528225" y="2548748"/>
                <a:ext cx="3723618" cy="369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p:nvPr/>
            </p:nvCxnSpPr>
            <p:spPr>
              <a:xfrm flipV="1">
                <a:off x="11528225" y="2676989"/>
                <a:ext cx="3723618" cy="369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直線接點 55"/>
            <p:cNvCxnSpPr/>
            <p:nvPr/>
          </p:nvCxnSpPr>
          <p:spPr>
            <a:xfrm flipH="1" flipV="1">
              <a:off x="2688080" y="3583709"/>
              <a:ext cx="5562443" cy="1805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H="1">
              <a:off x="6150108" y="2078170"/>
              <a:ext cx="1931476" cy="8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flipH="1">
              <a:off x="5427425" y="1317643"/>
              <a:ext cx="914695" cy="39263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Inner</a:t>
              </a:r>
              <a:b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b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Encryption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Component(s)</a:t>
              </a:r>
            </a:p>
          </p:txBody>
        </p:sp>
        <p:cxnSp>
          <p:nvCxnSpPr>
            <p:cNvPr id="59" name="直線接點 58"/>
            <p:cNvCxnSpPr/>
            <p:nvPr/>
          </p:nvCxnSpPr>
          <p:spPr>
            <a:xfrm flipH="1">
              <a:off x="5878569" y="3350950"/>
              <a:ext cx="2302048" cy="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flipV="1">
              <a:off x="7091282" y="2249776"/>
              <a:ext cx="1" cy="882092"/>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flipV="1">
              <a:off x="6578709" y="2232171"/>
              <a:ext cx="1" cy="1022898"/>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flipH="1" flipV="1">
              <a:off x="5875349" y="2347010"/>
              <a:ext cx="3220" cy="1009949"/>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flipH="1">
              <a:off x="6574268" y="3255068"/>
              <a:ext cx="1475199" cy="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flipH="1">
              <a:off x="7086631" y="3135272"/>
              <a:ext cx="965205"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65" name="群組 64"/>
            <p:cNvGrpSpPr/>
            <p:nvPr/>
          </p:nvGrpSpPr>
          <p:grpSpPr>
            <a:xfrm flipH="1">
              <a:off x="3943708" y="2036729"/>
              <a:ext cx="1615218" cy="44321"/>
              <a:chOff x="7114394" y="2590223"/>
              <a:chExt cx="3723618" cy="102177"/>
            </a:xfrm>
          </p:grpSpPr>
          <p:cxnSp>
            <p:nvCxnSpPr>
              <p:cNvPr id="114" name="直線接點 113"/>
              <p:cNvCxnSpPr/>
              <p:nvPr/>
            </p:nvCxnSpPr>
            <p:spPr>
              <a:xfrm flipV="1">
                <a:off x="7114394" y="2655454"/>
                <a:ext cx="3723618" cy="3694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線接點 114"/>
              <p:cNvCxnSpPr/>
              <p:nvPr/>
            </p:nvCxnSpPr>
            <p:spPr>
              <a:xfrm flipV="1">
                <a:off x="7114394" y="2590223"/>
                <a:ext cx="3723618" cy="36946"/>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6" name="矩形 65"/>
            <p:cNvSpPr/>
            <p:nvPr/>
          </p:nvSpPr>
          <p:spPr>
            <a:xfrm flipH="1">
              <a:off x="3402599" y="1325156"/>
              <a:ext cx="837310" cy="3926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Outer</a:t>
              </a:r>
              <a:b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b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Encryption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Component</a:t>
              </a:r>
            </a:p>
          </p:txBody>
        </p:sp>
        <p:cxnSp>
          <p:nvCxnSpPr>
            <p:cNvPr id="67" name="直線接點 66"/>
            <p:cNvCxnSpPr/>
            <p:nvPr/>
          </p:nvCxnSpPr>
          <p:spPr>
            <a:xfrm>
              <a:off x="4683888" y="2214986"/>
              <a:ext cx="2804" cy="228528"/>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a:off x="5222193" y="2208193"/>
              <a:ext cx="0" cy="991676"/>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p:nvPr/>
          </p:nvCxnSpPr>
          <p:spPr>
            <a:xfrm>
              <a:off x="4841284" y="3193877"/>
              <a:ext cx="1" cy="247515"/>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a:off x="4483684" y="3275733"/>
              <a:ext cx="0" cy="168938"/>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4244329" y="2213849"/>
              <a:ext cx="0" cy="98602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a:off x="4841284" y="3199870"/>
              <a:ext cx="38090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4237501" y="3187261"/>
              <a:ext cx="365790"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4" name="五邊形 73"/>
            <p:cNvSpPr/>
            <p:nvPr/>
          </p:nvSpPr>
          <p:spPr>
            <a:xfrm>
              <a:off x="5675911" y="3494753"/>
              <a:ext cx="507120" cy="20232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Calibri"/>
                  <a:ea typeface="微軟正黑體"/>
                  <a:cs typeface="+mn-cs"/>
                </a:rPr>
                <a:t>CDS</a:t>
              </a:r>
              <a:endParaRPr kumimoji="0" lang="zh-TW" altLang="en-US" sz="900" b="1" i="0" u="none" strike="noStrike" kern="1200" cap="none" spc="0" normalizeH="0" baseline="0" noProof="0" dirty="0">
                <a:ln>
                  <a:noFill/>
                </a:ln>
                <a:solidFill>
                  <a:prstClr val="white"/>
                </a:solidFill>
                <a:effectLst/>
                <a:uLnTx/>
                <a:uFillTx/>
                <a:latin typeface="Calibri"/>
                <a:ea typeface="微軟正黑體"/>
                <a:cs typeface="+mn-cs"/>
              </a:endParaRPr>
            </a:p>
          </p:txBody>
        </p:sp>
        <p:sp>
          <p:nvSpPr>
            <p:cNvPr id="75" name="五邊形 74"/>
            <p:cNvSpPr/>
            <p:nvPr/>
          </p:nvSpPr>
          <p:spPr>
            <a:xfrm>
              <a:off x="3128036" y="3494753"/>
              <a:ext cx="507120" cy="20232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Calibri"/>
                  <a:ea typeface="微軟正黑體"/>
                  <a:cs typeface="+mn-cs"/>
                </a:rPr>
                <a:t>CDS</a:t>
              </a:r>
              <a:endParaRPr kumimoji="0" lang="zh-TW" altLang="en-US" sz="900" b="1" i="0" u="none" strike="noStrike" kern="1200" cap="none" spc="0" normalizeH="0" baseline="0" noProof="0" dirty="0">
                <a:ln>
                  <a:noFill/>
                </a:ln>
                <a:solidFill>
                  <a:prstClr val="white"/>
                </a:solidFill>
                <a:effectLst/>
                <a:uLnTx/>
                <a:uFillTx/>
                <a:latin typeface="Calibri"/>
                <a:ea typeface="微軟正黑體"/>
                <a:cs typeface="+mn-cs"/>
              </a:endParaRPr>
            </a:p>
          </p:txBody>
        </p:sp>
        <p:cxnSp>
          <p:nvCxnSpPr>
            <p:cNvPr id="76" name="直線接點 75"/>
            <p:cNvCxnSpPr/>
            <p:nvPr/>
          </p:nvCxnSpPr>
          <p:spPr>
            <a:xfrm flipV="1">
              <a:off x="8250523" y="3374665"/>
              <a:ext cx="0" cy="22713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flipH="1">
              <a:off x="2014781" y="1510067"/>
              <a:ext cx="1140485" cy="29247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Outer Firewall</a:t>
              </a:r>
            </a:p>
          </p:txBody>
        </p:sp>
        <p:cxnSp>
          <p:nvCxnSpPr>
            <p:cNvPr id="78" name="直線接點 77"/>
            <p:cNvCxnSpPr/>
            <p:nvPr/>
          </p:nvCxnSpPr>
          <p:spPr>
            <a:xfrm flipH="1">
              <a:off x="2516408" y="1877666"/>
              <a:ext cx="11052" cy="1628505"/>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flipH="1">
              <a:off x="2245546" y="3444670"/>
              <a:ext cx="659899" cy="2780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Log</a:t>
              </a:r>
              <a:b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b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Storing</a:t>
              </a:r>
            </a:p>
          </p:txBody>
        </p:sp>
        <p:cxnSp>
          <p:nvCxnSpPr>
            <p:cNvPr id="80" name="直線接點 79"/>
            <p:cNvCxnSpPr/>
            <p:nvPr/>
          </p:nvCxnSpPr>
          <p:spPr>
            <a:xfrm flipH="1">
              <a:off x="3084047" y="2240928"/>
              <a:ext cx="3608" cy="284459"/>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flipH="1">
              <a:off x="2696392" y="2507619"/>
              <a:ext cx="1" cy="933772"/>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p:cNvCxnSpPr/>
            <p:nvPr/>
          </p:nvCxnSpPr>
          <p:spPr>
            <a:xfrm>
              <a:off x="2686518" y="2516033"/>
              <a:ext cx="409504" cy="2812"/>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3" name="雲朵形 82"/>
            <p:cNvSpPr/>
            <p:nvPr/>
          </p:nvSpPr>
          <p:spPr>
            <a:xfrm flipH="1">
              <a:off x="1096948" y="1818815"/>
              <a:ext cx="978237" cy="430961"/>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Black</a:t>
              </a:r>
              <a:b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b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Network</a:t>
              </a:r>
              <a:endParaRPr kumimoji="0" lang="zh-TW" altLang="en-US" sz="900" b="1" i="0" u="none" strike="noStrike" kern="1200" cap="none" spc="0" normalizeH="0" baseline="0" noProof="0" dirty="0">
                <a:ln>
                  <a:noFill/>
                </a:ln>
                <a:solidFill>
                  <a:srgbClr val="000000"/>
                </a:solidFill>
                <a:effectLst/>
                <a:uLnTx/>
                <a:uFillTx/>
                <a:latin typeface="Calibri"/>
                <a:ea typeface="微軟正黑體"/>
                <a:cs typeface="+mn-cs"/>
              </a:endParaRPr>
            </a:p>
          </p:txBody>
        </p:sp>
        <p:sp>
          <p:nvSpPr>
            <p:cNvPr id="84" name="矩形 83"/>
            <p:cNvSpPr/>
            <p:nvPr/>
          </p:nvSpPr>
          <p:spPr>
            <a:xfrm flipH="1">
              <a:off x="2145059" y="1030990"/>
              <a:ext cx="5820370" cy="282159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900" b="1" i="0" u="none" strike="noStrike" kern="1200" cap="none" spc="0" normalizeH="0" baseline="0" noProof="0">
                <a:ln>
                  <a:noFill/>
                </a:ln>
                <a:solidFill>
                  <a:prstClr val="white"/>
                </a:solidFill>
                <a:effectLst/>
                <a:uLnTx/>
                <a:uFillTx/>
                <a:latin typeface="Calibri"/>
                <a:ea typeface="微軟正黑體"/>
                <a:cs typeface="+mn-cs"/>
              </a:endParaRPr>
            </a:p>
          </p:txBody>
        </p:sp>
        <p:sp>
          <p:nvSpPr>
            <p:cNvPr id="85" name="矩形 84"/>
            <p:cNvSpPr/>
            <p:nvPr/>
          </p:nvSpPr>
          <p:spPr>
            <a:xfrm>
              <a:off x="7063461" y="4036434"/>
              <a:ext cx="554249" cy="16029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900" b="1" i="0" u="none" strike="noStrike" kern="1200" cap="none" spc="0" normalizeH="0" baseline="0" noProof="0">
                <a:ln>
                  <a:noFill/>
                </a:ln>
                <a:solidFill>
                  <a:prstClr val="white"/>
                </a:solidFill>
                <a:effectLst/>
                <a:uLnTx/>
                <a:uFillTx/>
                <a:latin typeface="Calibri"/>
                <a:ea typeface="微軟正黑體"/>
                <a:cs typeface="+mn-cs"/>
              </a:endParaRPr>
            </a:p>
          </p:txBody>
        </p:sp>
        <p:sp>
          <p:nvSpPr>
            <p:cNvPr id="86" name="文字方塊 85"/>
            <p:cNvSpPr txBox="1"/>
            <p:nvPr/>
          </p:nvSpPr>
          <p:spPr>
            <a:xfrm>
              <a:off x="7646960" y="4010384"/>
              <a:ext cx="1080745"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Solution Boundary</a:t>
              </a:r>
              <a:endParaRPr kumimoji="0" lang="zh-TW" altLang="en-US" sz="900" b="1" i="0" u="none" strike="noStrike" kern="1200" cap="none" spc="0" normalizeH="0" baseline="0" noProof="0" dirty="0">
                <a:ln>
                  <a:noFill/>
                </a:ln>
                <a:solidFill>
                  <a:srgbClr val="000000"/>
                </a:solidFill>
                <a:effectLst/>
                <a:uLnTx/>
                <a:uFillTx/>
                <a:latin typeface="Calibri"/>
                <a:ea typeface="微軟正黑體"/>
                <a:cs typeface="+mn-cs"/>
              </a:endParaRPr>
            </a:p>
          </p:txBody>
        </p:sp>
        <p:pic>
          <p:nvPicPr>
            <p:cNvPr id="87" name="圖片 86"/>
            <p:cNvPicPr>
              <a:picLocks noChangeAspect="1"/>
            </p:cNvPicPr>
            <p:nvPr/>
          </p:nvPicPr>
          <p:blipFill>
            <a:blip r:embed="rId3"/>
            <a:stretch>
              <a:fillRect/>
            </a:stretch>
          </p:blipFill>
          <p:spPr>
            <a:xfrm>
              <a:off x="150489" y="1832331"/>
              <a:ext cx="826166" cy="462653"/>
            </a:xfrm>
            <a:prstGeom prst="rect">
              <a:avLst/>
            </a:prstGeom>
          </p:spPr>
        </p:pic>
        <p:sp>
          <p:nvSpPr>
            <p:cNvPr id="88" name="文字方塊 87"/>
            <p:cNvSpPr txBox="1"/>
            <p:nvPr/>
          </p:nvSpPr>
          <p:spPr>
            <a:xfrm>
              <a:off x="91166" y="1648750"/>
              <a:ext cx="957313"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End User Device</a:t>
              </a:r>
              <a:endParaRPr kumimoji="0" lang="zh-TW" altLang="en-US" sz="900" b="1" i="0" u="none" strike="noStrike" kern="1200" cap="none" spc="0" normalizeH="0" baseline="0" noProof="0" dirty="0" err="1">
                <a:ln>
                  <a:noFill/>
                </a:ln>
                <a:solidFill>
                  <a:srgbClr val="000000"/>
                </a:solidFill>
                <a:effectLst/>
                <a:uLnTx/>
                <a:uFillTx/>
                <a:latin typeface="Calibri"/>
                <a:ea typeface="微軟正黑體"/>
                <a:cs typeface="+mn-cs"/>
              </a:endParaRPr>
            </a:p>
          </p:txBody>
        </p:sp>
        <p:sp>
          <p:nvSpPr>
            <p:cNvPr id="89" name="矩形 88"/>
            <p:cNvSpPr/>
            <p:nvPr/>
          </p:nvSpPr>
          <p:spPr>
            <a:xfrm flipH="1">
              <a:off x="119084" y="1600760"/>
              <a:ext cx="891739" cy="788476"/>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900" b="1" i="0" u="none" strike="noStrike" kern="1200" cap="none" spc="0" normalizeH="0" baseline="0" noProof="0">
                <a:ln>
                  <a:noFill/>
                </a:ln>
                <a:solidFill>
                  <a:prstClr val="white"/>
                </a:solidFill>
                <a:effectLst/>
                <a:uLnTx/>
                <a:uFillTx/>
                <a:latin typeface="Calibri"/>
                <a:ea typeface="微軟正黑體"/>
                <a:cs typeface="+mn-cs"/>
              </a:endParaRPr>
            </a:p>
          </p:txBody>
        </p:sp>
        <p:pic>
          <p:nvPicPr>
            <p:cNvPr id="90" name="圖片 89"/>
            <p:cNvPicPr>
              <a:picLocks noChangeAspect="1"/>
            </p:cNvPicPr>
            <p:nvPr/>
          </p:nvPicPr>
          <p:blipFill>
            <a:blip r:embed="rId4">
              <a:extLst>
                <a:ext uri="{BEBA8EAE-BF5A-486C-A8C5-ECC9F3942E4B}">
                  <a14:imgProps xmlns:a14="http://schemas.microsoft.com/office/drawing/2010/main">
                    <a14:imgLayer r:embed="rId5">
                      <a14:imgEffect>
                        <a14:backgroundRemoval t="0" b="94000" l="8861" r="97468">
                          <a14:foregroundMark x1="16456" y1="18000" x2="16456" y2="18000"/>
                          <a14:foregroundMark x1="13924" y1="16000" x2="15190" y2="69000"/>
                          <a14:foregroundMark x1="84810" y1="33000" x2="83544" y2="59000"/>
                          <a14:foregroundMark x1="12658" y1="13000" x2="11392" y2="36000"/>
                          <a14:backgroundMark x1="10127" y1="29000" x2="10127" y2="29000"/>
                          <a14:backgroundMark x1="10127" y1="26000" x2="10127" y2="26000"/>
                          <a14:backgroundMark x1="12658" y1="19000" x2="12658" y2="19000"/>
                          <a14:backgroundMark x1="11392" y1="16000" x2="11392" y2="16000"/>
                          <a14:backgroundMark x1="11392" y1="14000" x2="11392" y2="14000"/>
                          <a14:backgroundMark x1="11392" y1="12000" x2="11392" y2="12000"/>
                          <a14:backgroundMark x1="12658" y1="22000" x2="12658" y2="22000"/>
                          <a14:backgroundMark x1="12658" y1="25000" x2="12658" y2="25000"/>
                          <a14:backgroundMark x1="11392" y1="31000" x2="11392" y2="31000"/>
                          <a14:backgroundMark x1="11392" y1="34000" x2="11392" y2="34000"/>
                          <a14:backgroundMark x1="12658" y1="36000" x2="12658" y2="36000"/>
                          <a14:backgroundMark x1="10127" y1="36000" x2="10127" y2="36000"/>
                        </a14:backgroundRemoval>
                      </a14:imgEffect>
                    </a14:imgLayer>
                  </a14:imgProps>
                </a:ext>
              </a:extLst>
            </a:blip>
            <a:stretch>
              <a:fillRect/>
            </a:stretch>
          </p:blipFill>
          <p:spPr>
            <a:xfrm>
              <a:off x="2273106" y="1769969"/>
              <a:ext cx="486662" cy="616029"/>
            </a:xfrm>
            <a:prstGeom prst="rect">
              <a:avLst/>
            </a:prstGeom>
          </p:spPr>
        </p:pic>
        <p:sp>
          <p:nvSpPr>
            <p:cNvPr id="91" name="矩形 90"/>
            <p:cNvSpPr/>
            <p:nvPr/>
          </p:nvSpPr>
          <p:spPr>
            <a:xfrm flipH="1">
              <a:off x="4167260" y="1515255"/>
              <a:ext cx="1140485" cy="2924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Grey Firewall</a:t>
              </a:r>
            </a:p>
          </p:txBody>
        </p:sp>
        <p:pic>
          <p:nvPicPr>
            <p:cNvPr id="92" name="圖片 91"/>
            <p:cNvPicPr>
              <a:picLocks noChangeAspect="1"/>
            </p:cNvPicPr>
            <p:nvPr/>
          </p:nvPicPr>
          <p:blipFill>
            <a:blip r:embed="rId4">
              <a:extLst>
                <a:ext uri="{BEBA8EAE-BF5A-486C-A8C5-ECC9F3942E4B}">
                  <a14:imgProps xmlns:a14="http://schemas.microsoft.com/office/drawing/2010/main">
                    <a14:imgLayer r:embed="rId5">
                      <a14:imgEffect>
                        <a14:backgroundRemoval t="0" b="94000" l="8861" r="97468">
                          <a14:foregroundMark x1="16456" y1="18000" x2="16456" y2="18000"/>
                          <a14:foregroundMark x1="13924" y1="16000" x2="15190" y2="69000"/>
                          <a14:foregroundMark x1="84810" y1="33000" x2="83544" y2="59000"/>
                          <a14:foregroundMark x1="12658" y1="13000" x2="11392" y2="36000"/>
                          <a14:backgroundMark x1="10127" y1="29000" x2="10127" y2="29000"/>
                          <a14:backgroundMark x1="10127" y1="26000" x2="10127" y2="26000"/>
                          <a14:backgroundMark x1="12658" y1="19000" x2="12658" y2="19000"/>
                          <a14:backgroundMark x1="11392" y1="16000" x2="11392" y2="16000"/>
                          <a14:backgroundMark x1="11392" y1="14000" x2="11392" y2="14000"/>
                          <a14:backgroundMark x1="11392" y1="12000" x2="11392" y2="12000"/>
                          <a14:backgroundMark x1="12658" y1="22000" x2="12658" y2="22000"/>
                          <a14:backgroundMark x1="12658" y1="25000" x2="12658" y2="25000"/>
                          <a14:backgroundMark x1="11392" y1="31000" x2="11392" y2="31000"/>
                          <a14:backgroundMark x1="11392" y1="34000" x2="11392" y2="34000"/>
                          <a14:backgroundMark x1="12658" y1="36000" x2="12658" y2="36000"/>
                          <a14:backgroundMark x1="10127" y1="36000" x2="10127" y2="36000"/>
                        </a14:backgroundRemoval>
                      </a14:imgEffect>
                    </a14:imgLayer>
                  </a14:imgProps>
                </a:ext>
              </a:extLst>
            </a:blip>
            <a:stretch>
              <a:fillRect/>
            </a:stretch>
          </p:blipFill>
          <p:spPr>
            <a:xfrm>
              <a:off x="4469422" y="1741739"/>
              <a:ext cx="486662" cy="616029"/>
            </a:xfrm>
            <a:prstGeom prst="rect">
              <a:avLst/>
            </a:prstGeom>
          </p:spPr>
        </p:pic>
        <p:sp>
          <p:nvSpPr>
            <p:cNvPr id="93" name="矩形 92"/>
            <p:cNvSpPr/>
            <p:nvPr/>
          </p:nvSpPr>
          <p:spPr>
            <a:xfrm flipH="1">
              <a:off x="6096156" y="1527655"/>
              <a:ext cx="1140485" cy="2924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Inner Firewall</a:t>
              </a:r>
            </a:p>
          </p:txBody>
        </p:sp>
        <p:pic>
          <p:nvPicPr>
            <p:cNvPr id="94" name="圖片 93"/>
            <p:cNvPicPr>
              <a:picLocks noChangeAspect="1"/>
            </p:cNvPicPr>
            <p:nvPr/>
          </p:nvPicPr>
          <p:blipFill>
            <a:blip r:embed="rId4">
              <a:extLst>
                <a:ext uri="{BEBA8EAE-BF5A-486C-A8C5-ECC9F3942E4B}">
                  <a14:imgProps xmlns:a14="http://schemas.microsoft.com/office/drawing/2010/main">
                    <a14:imgLayer r:embed="rId5">
                      <a14:imgEffect>
                        <a14:backgroundRemoval t="0" b="94000" l="8861" r="97468">
                          <a14:foregroundMark x1="16456" y1="18000" x2="16456" y2="18000"/>
                          <a14:foregroundMark x1="13924" y1="16000" x2="15190" y2="69000"/>
                          <a14:foregroundMark x1="84810" y1="33000" x2="83544" y2="59000"/>
                          <a14:foregroundMark x1="12658" y1="13000" x2="11392" y2="36000"/>
                          <a14:backgroundMark x1="10127" y1="29000" x2="10127" y2="29000"/>
                          <a14:backgroundMark x1="10127" y1="26000" x2="10127" y2="26000"/>
                          <a14:backgroundMark x1="12658" y1="19000" x2="12658" y2="19000"/>
                          <a14:backgroundMark x1="11392" y1="16000" x2="11392" y2="16000"/>
                          <a14:backgroundMark x1="11392" y1="14000" x2="11392" y2="14000"/>
                          <a14:backgroundMark x1="11392" y1="12000" x2="11392" y2="12000"/>
                          <a14:backgroundMark x1="12658" y1="22000" x2="12658" y2="22000"/>
                          <a14:backgroundMark x1="12658" y1="25000" x2="12658" y2="25000"/>
                          <a14:backgroundMark x1="11392" y1="31000" x2="11392" y2="31000"/>
                          <a14:backgroundMark x1="11392" y1="34000" x2="11392" y2="34000"/>
                          <a14:backgroundMark x1="12658" y1="36000" x2="12658" y2="36000"/>
                          <a14:backgroundMark x1="10127" y1="36000" x2="10127" y2="36000"/>
                        </a14:backgroundRemoval>
                      </a14:imgEffect>
                    </a14:imgLayer>
                  </a14:imgProps>
                </a:ext>
              </a:extLst>
            </a:blip>
            <a:stretch>
              <a:fillRect/>
            </a:stretch>
          </p:blipFill>
          <p:spPr>
            <a:xfrm>
              <a:off x="6361773" y="1784841"/>
              <a:ext cx="486662" cy="616029"/>
            </a:xfrm>
            <a:prstGeom prst="rect">
              <a:avLst/>
            </a:prstGeom>
          </p:spPr>
        </p:pic>
        <p:pic>
          <p:nvPicPr>
            <p:cNvPr id="95" name="圖片 94"/>
            <p:cNvPicPr>
              <a:picLocks noChangeAspect="1"/>
            </p:cNvPicPr>
            <p:nvPr/>
          </p:nvPicPr>
          <p:blipFill>
            <a:blip r:embed="rId6" cstate="email">
              <a:extLst>
                <a:ext uri="{BEBA8EAE-BF5A-486C-A8C5-ECC9F3942E4B}">
                  <a14:imgProps xmlns:a14="http://schemas.microsoft.com/office/drawing/2010/main">
                    <a14:imgLayer r:embed="rId7">
                      <a14:imgEffect>
                        <a14:backgroundRemoval t="0" b="100000" l="0" r="93976">
                          <a14:foregroundMark x1="46988" y1="8271" x2="46988" y2="8271"/>
                          <a14:foregroundMark x1="42169" y1="10526" x2="45783" y2="9774"/>
                          <a14:foregroundMark x1="45783" y1="9023" x2="43373" y2="15789"/>
                          <a14:foregroundMark x1="44578" y1="27820" x2="44578" y2="47368"/>
                          <a14:foregroundMark x1="45783" y1="51880" x2="44578" y2="84962"/>
                          <a14:foregroundMark x1="48193" y1="6015" x2="80723" y2="18045"/>
                          <a14:foregroundMark x1="83133" y1="37594" x2="81928" y2="69925"/>
                          <a14:foregroundMark x1="83133" y1="39098" x2="83133" y2="33835"/>
                          <a14:backgroundMark x1="9639" y1="9023" x2="9639" y2="9023"/>
                          <a14:backgroundMark x1="9639" y1="9023" x2="27711" y2="2256"/>
                          <a14:backgroundMark x1="8434" y1="83459" x2="12048" y2="94737"/>
                          <a14:backgroundMark x1="90361" y1="48120" x2="90361" y2="48120"/>
                          <a14:backgroundMark x1="3614" y1="42105" x2="3614" y2="42105"/>
                        </a14:backgroundRemoval>
                      </a14:imgEffect>
                    </a14:imgLayer>
                  </a14:imgProps>
                </a:ext>
                <a:ext uri="{28A0092B-C50C-407E-A947-70E740481C1C}">
                  <a14:useLocalDpi xmlns:a14="http://schemas.microsoft.com/office/drawing/2010/main"/>
                </a:ext>
              </a:extLst>
            </a:blip>
            <a:stretch>
              <a:fillRect/>
            </a:stretch>
          </p:blipFill>
          <p:spPr>
            <a:xfrm>
              <a:off x="3609604" y="1711317"/>
              <a:ext cx="441468" cy="707413"/>
            </a:xfrm>
            <a:prstGeom prst="rect">
              <a:avLst/>
            </a:prstGeom>
          </p:spPr>
        </p:pic>
        <p:sp>
          <p:nvSpPr>
            <p:cNvPr id="96" name="橢圓 95"/>
            <p:cNvSpPr/>
            <p:nvPr/>
          </p:nvSpPr>
          <p:spPr>
            <a:xfrm flipH="1">
              <a:off x="4055204" y="1875591"/>
              <a:ext cx="364593" cy="364593"/>
            </a:xfrm>
            <a:prstGeom prst="ellipse">
              <a:avLst/>
            </a:prstGeom>
            <a:solidFill>
              <a:schemeClr val="bg2">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400" b="1" i="0" u="none" strike="noStrike" kern="1200" cap="none" spc="0" normalizeH="0" baseline="0" noProof="0" dirty="0">
                <a:ln>
                  <a:noFill/>
                </a:ln>
                <a:solidFill>
                  <a:prstClr val="white"/>
                </a:solidFill>
                <a:effectLst/>
                <a:uLnTx/>
                <a:uFillTx/>
                <a:latin typeface="Calibri"/>
                <a:ea typeface="微軟正黑體"/>
                <a:cs typeface="+mn-cs"/>
              </a:endParaRPr>
            </a:p>
          </p:txBody>
        </p:sp>
        <p:cxnSp>
          <p:nvCxnSpPr>
            <p:cNvPr id="97" name="直線接點 96"/>
            <p:cNvCxnSpPr/>
            <p:nvPr/>
          </p:nvCxnSpPr>
          <p:spPr>
            <a:xfrm>
              <a:off x="3805290" y="2304962"/>
              <a:ext cx="0" cy="97077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線接點 97"/>
            <p:cNvCxnSpPr/>
            <p:nvPr/>
          </p:nvCxnSpPr>
          <p:spPr>
            <a:xfrm>
              <a:off x="4595308" y="3176231"/>
              <a:ext cx="0" cy="26516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線接點 98"/>
            <p:cNvCxnSpPr/>
            <p:nvPr/>
          </p:nvCxnSpPr>
          <p:spPr>
            <a:xfrm>
              <a:off x="3792818" y="3275733"/>
              <a:ext cx="702570"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圖片 99"/>
            <p:cNvPicPr>
              <a:picLocks noChangeAspect="1"/>
            </p:cNvPicPr>
            <p:nvPr/>
          </p:nvPicPr>
          <p:blipFill>
            <a:blip r:embed="rId6" cstate="email">
              <a:extLst>
                <a:ext uri="{BEBA8EAE-BF5A-486C-A8C5-ECC9F3942E4B}">
                  <a14:imgProps xmlns:a14="http://schemas.microsoft.com/office/drawing/2010/main">
                    <a14:imgLayer r:embed="rId7">
                      <a14:imgEffect>
                        <a14:backgroundRemoval t="0" b="100000" l="0" r="93976">
                          <a14:foregroundMark x1="46988" y1="8271" x2="46988" y2="8271"/>
                          <a14:foregroundMark x1="42169" y1="10526" x2="45783" y2="9774"/>
                          <a14:foregroundMark x1="45783" y1="9023" x2="43373" y2="15789"/>
                          <a14:foregroundMark x1="44578" y1="27820" x2="44578" y2="47368"/>
                          <a14:foregroundMark x1="45783" y1="51880" x2="44578" y2="84962"/>
                          <a14:foregroundMark x1="48193" y1="6015" x2="80723" y2="18045"/>
                          <a14:foregroundMark x1="83133" y1="37594" x2="81928" y2="69925"/>
                          <a14:foregroundMark x1="83133" y1="39098" x2="83133" y2="33835"/>
                          <a14:backgroundMark x1="9639" y1="9023" x2="9639" y2="9023"/>
                          <a14:backgroundMark x1="9639" y1="9023" x2="27711" y2="2256"/>
                          <a14:backgroundMark x1="8434" y1="83459" x2="12048" y2="94737"/>
                          <a14:backgroundMark x1="90361" y1="48120" x2="90361" y2="48120"/>
                          <a14:backgroundMark x1="3614" y1="42105" x2="3614" y2="42105"/>
                        </a14:backgroundRemoval>
                      </a14:imgEffect>
                    </a14:imgLayer>
                  </a14:imgProps>
                </a:ext>
                <a:ext uri="{28A0092B-C50C-407E-A947-70E740481C1C}">
                  <a14:useLocalDpi xmlns:a14="http://schemas.microsoft.com/office/drawing/2010/main"/>
                </a:ext>
              </a:extLst>
            </a:blip>
            <a:stretch>
              <a:fillRect/>
            </a:stretch>
          </p:blipFill>
          <p:spPr>
            <a:xfrm>
              <a:off x="5519388" y="1734930"/>
              <a:ext cx="441468" cy="707413"/>
            </a:xfrm>
            <a:prstGeom prst="rect">
              <a:avLst/>
            </a:prstGeom>
          </p:spPr>
        </p:pic>
        <p:pic>
          <p:nvPicPr>
            <p:cNvPr id="101" name="圖片 100"/>
            <p:cNvPicPr>
              <a:picLocks noChangeAspect="1"/>
            </p:cNvPicPr>
            <p:nvPr/>
          </p:nvPicPr>
          <p:blipFill>
            <a:blip r:embed="rId6" cstate="email">
              <a:extLst>
                <a:ext uri="{BEBA8EAE-BF5A-486C-A8C5-ECC9F3942E4B}">
                  <a14:imgProps xmlns:a14="http://schemas.microsoft.com/office/drawing/2010/main">
                    <a14:imgLayer r:embed="rId7">
                      <a14:imgEffect>
                        <a14:backgroundRemoval t="0" b="100000" l="0" r="93976">
                          <a14:foregroundMark x1="46988" y1="8271" x2="46988" y2="8271"/>
                          <a14:foregroundMark x1="42169" y1="10526" x2="45783" y2="9774"/>
                          <a14:foregroundMark x1="45783" y1="9023" x2="43373" y2="15789"/>
                          <a14:foregroundMark x1="44578" y1="27820" x2="44578" y2="47368"/>
                          <a14:foregroundMark x1="45783" y1="51880" x2="44578" y2="84962"/>
                          <a14:foregroundMark x1="48193" y1="6015" x2="80723" y2="18045"/>
                          <a14:foregroundMark x1="83133" y1="37594" x2="81928" y2="69925"/>
                          <a14:foregroundMark x1="83133" y1="39098" x2="83133" y2="33835"/>
                          <a14:backgroundMark x1="9639" y1="9023" x2="9639" y2="9023"/>
                          <a14:backgroundMark x1="9639" y1="9023" x2="27711" y2="2256"/>
                          <a14:backgroundMark x1="8434" y1="83459" x2="12048" y2="94737"/>
                          <a14:backgroundMark x1="90361" y1="48120" x2="90361" y2="48120"/>
                          <a14:backgroundMark x1="3614" y1="42105" x2="3614" y2="42105"/>
                        </a14:backgroundRemoval>
                      </a14:imgEffect>
                    </a14:imgLayer>
                  </a14:imgProps>
                </a:ext>
                <a:ext uri="{28A0092B-C50C-407E-A947-70E740481C1C}">
                  <a14:useLocalDpi xmlns:a14="http://schemas.microsoft.com/office/drawing/2010/main"/>
                </a:ext>
              </a:extLst>
            </a:blip>
            <a:stretch>
              <a:fillRect/>
            </a:stretch>
          </p:blipFill>
          <p:spPr>
            <a:xfrm>
              <a:off x="5843667" y="1749445"/>
              <a:ext cx="441468" cy="707413"/>
            </a:xfrm>
            <a:prstGeom prst="rect">
              <a:avLst/>
            </a:prstGeom>
          </p:spPr>
        </p:pic>
        <p:pic>
          <p:nvPicPr>
            <p:cNvPr id="102" name="圖片 101"/>
            <p:cNvPicPr>
              <a:picLocks noChangeAspect="1"/>
            </p:cNvPicPr>
            <p:nvPr/>
          </p:nvPicPr>
          <p:blipFill>
            <a:blip r:embed="rId8">
              <a:extLst>
                <a:ext uri="{BEBA8EAE-BF5A-486C-A8C5-ECC9F3942E4B}">
                  <a14:imgProps xmlns:a14="http://schemas.microsoft.com/office/drawing/2010/main">
                    <a14:imgLayer r:embed="rId9">
                      <a14:imgEffect>
                        <a14:backgroundRemoval t="1361" b="100000" l="9091" r="97727"/>
                      </a14:imgEffect>
                    </a14:imgLayer>
                  </a14:imgProps>
                </a:ext>
              </a:extLst>
            </a:blip>
            <a:stretch>
              <a:fillRect/>
            </a:stretch>
          </p:blipFill>
          <p:spPr>
            <a:xfrm>
              <a:off x="4308601" y="2355053"/>
              <a:ext cx="512181" cy="570384"/>
            </a:xfrm>
            <a:prstGeom prst="rect">
              <a:avLst/>
            </a:prstGeom>
          </p:spPr>
        </p:pic>
        <p:sp>
          <p:nvSpPr>
            <p:cNvPr id="103" name="矩形 102"/>
            <p:cNvSpPr/>
            <p:nvPr/>
          </p:nvSpPr>
          <p:spPr>
            <a:xfrm flipH="1">
              <a:off x="4311769" y="2834571"/>
              <a:ext cx="1140485" cy="2924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Grey </a:t>
              </a:r>
              <a:b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b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Management </a:t>
              </a:r>
              <a:b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b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Services</a:t>
              </a:r>
            </a:p>
          </p:txBody>
        </p:sp>
        <p:pic>
          <p:nvPicPr>
            <p:cNvPr id="104" name="圖片 103"/>
            <p:cNvPicPr>
              <a:picLocks noChangeAspect="1"/>
            </p:cNvPicPr>
            <p:nvPr/>
          </p:nvPicPr>
          <p:blipFill>
            <a:blip r:embed="rId8">
              <a:extLst>
                <a:ext uri="{BEBA8EAE-BF5A-486C-A8C5-ECC9F3942E4B}">
                  <a14:imgProps xmlns:a14="http://schemas.microsoft.com/office/drawing/2010/main">
                    <a14:imgLayer r:embed="rId9">
                      <a14:imgEffect>
                        <a14:backgroundRemoval t="1361" b="100000" l="9091" r="97727"/>
                      </a14:imgEffect>
                    </a14:imgLayer>
                  </a14:imgProps>
                </a:ext>
              </a:extLst>
            </a:blip>
            <a:stretch>
              <a:fillRect/>
            </a:stretch>
          </p:blipFill>
          <p:spPr>
            <a:xfrm>
              <a:off x="7172720" y="2242359"/>
              <a:ext cx="512181" cy="570384"/>
            </a:xfrm>
            <a:prstGeom prst="rect">
              <a:avLst/>
            </a:prstGeom>
          </p:spPr>
        </p:pic>
        <p:cxnSp>
          <p:nvCxnSpPr>
            <p:cNvPr id="105" name="直線接點 104"/>
            <p:cNvCxnSpPr/>
            <p:nvPr/>
          </p:nvCxnSpPr>
          <p:spPr>
            <a:xfrm flipV="1">
              <a:off x="8247895" y="2141571"/>
              <a:ext cx="5255" cy="4108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06" name="雲朵形 105"/>
            <p:cNvSpPr/>
            <p:nvPr/>
          </p:nvSpPr>
          <p:spPr>
            <a:xfrm flipH="1">
              <a:off x="8070480" y="1780203"/>
              <a:ext cx="930449" cy="539290"/>
            </a:xfrm>
            <a:prstGeom prst="cloud">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Red </a:t>
              </a:r>
              <a:b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b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Network</a:t>
              </a:r>
              <a:endParaRPr kumimoji="0" lang="zh-TW" altLang="en-US" sz="900" b="1" i="0" u="none" strike="noStrike" kern="1200" cap="none" spc="0" normalizeH="0" baseline="0" noProof="0" dirty="0">
                <a:ln>
                  <a:noFill/>
                </a:ln>
                <a:solidFill>
                  <a:srgbClr val="000000"/>
                </a:solidFill>
                <a:effectLst/>
                <a:uLnTx/>
                <a:uFillTx/>
                <a:latin typeface="Calibri"/>
                <a:ea typeface="微軟正黑體"/>
                <a:cs typeface="+mn-cs"/>
              </a:endParaRPr>
            </a:p>
          </p:txBody>
        </p:sp>
        <p:sp>
          <p:nvSpPr>
            <p:cNvPr id="107" name="橢圓 106"/>
            <p:cNvSpPr/>
            <p:nvPr/>
          </p:nvSpPr>
          <p:spPr>
            <a:xfrm flipH="1">
              <a:off x="5042208" y="1889614"/>
              <a:ext cx="364593" cy="364593"/>
            </a:xfrm>
            <a:prstGeom prst="ellipse">
              <a:avLst/>
            </a:prstGeom>
            <a:solidFill>
              <a:schemeClr val="bg2">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400" b="1" i="0" u="none" strike="noStrike" kern="1200" cap="none" spc="0" normalizeH="0" baseline="0" noProof="0" dirty="0">
                <a:ln>
                  <a:noFill/>
                </a:ln>
                <a:solidFill>
                  <a:prstClr val="white"/>
                </a:solidFill>
                <a:effectLst/>
                <a:uLnTx/>
                <a:uFillTx/>
                <a:latin typeface="Calibri"/>
                <a:ea typeface="微軟正黑體"/>
                <a:cs typeface="+mn-cs"/>
              </a:endParaRPr>
            </a:p>
          </p:txBody>
        </p:sp>
        <p:sp>
          <p:nvSpPr>
            <p:cNvPr id="108" name="矩形 107"/>
            <p:cNvSpPr/>
            <p:nvPr/>
          </p:nvSpPr>
          <p:spPr>
            <a:xfrm flipH="1">
              <a:off x="7084198" y="2781939"/>
              <a:ext cx="1148196" cy="2924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Red </a:t>
              </a:r>
              <a:b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b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Management </a:t>
              </a:r>
              <a:b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b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Services</a:t>
              </a:r>
            </a:p>
          </p:txBody>
        </p:sp>
        <p:sp>
          <p:nvSpPr>
            <p:cNvPr id="109" name="雲朵形 108"/>
            <p:cNvSpPr/>
            <p:nvPr/>
          </p:nvSpPr>
          <p:spPr>
            <a:xfrm flipH="1">
              <a:off x="8037418" y="2880255"/>
              <a:ext cx="1036908" cy="630154"/>
            </a:xfrm>
            <a:prstGeom prst="cloud">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Red </a:t>
              </a:r>
              <a:b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b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Collection Server</a:t>
              </a:r>
              <a:endParaRPr kumimoji="0" lang="zh-TW" altLang="en-US" sz="900" b="1" i="0" u="none" strike="noStrike" kern="1200" cap="none" spc="0" normalizeH="0" baseline="0" noProof="0" dirty="0">
                <a:ln>
                  <a:noFill/>
                </a:ln>
                <a:solidFill>
                  <a:srgbClr val="000000"/>
                </a:solidFill>
                <a:effectLst/>
                <a:uLnTx/>
                <a:uFillTx/>
                <a:latin typeface="Calibri"/>
                <a:ea typeface="微軟正黑體"/>
                <a:cs typeface="+mn-cs"/>
              </a:endParaRPr>
            </a:p>
          </p:txBody>
        </p:sp>
        <p:sp>
          <p:nvSpPr>
            <p:cNvPr id="110" name="橢圓 109"/>
            <p:cNvSpPr/>
            <p:nvPr/>
          </p:nvSpPr>
          <p:spPr>
            <a:xfrm flipH="1">
              <a:off x="6963334" y="1903637"/>
              <a:ext cx="364593" cy="364593"/>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400" b="1" i="0" u="none" strike="noStrike" kern="1200" cap="none" spc="0" normalizeH="0" baseline="0" noProof="0" dirty="0">
                <a:ln>
                  <a:noFill/>
                </a:ln>
                <a:solidFill>
                  <a:prstClr val="white"/>
                </a:solidFill>
                <a:effectLst/>
                <a:uLnTx/>
                <a:uFillTx/>
                <a:latin typeface="Calibri"/>
                <a:ea typeface="微軟正黑體"/>
                <a:cs typeface="+mn-cs"/>
              </a:endParaRPr>
            </a:p>
          </p:txBody>
        </p:sp>
        <p:sp>
          <p:nvSpPr>
            <p:cNvPr id="111" name="橢圓 110"/>
            <p:cNvSpPr/>
            <p:nvPr/>
          </p:nvSpPr>
          <p:spPr>
            <a:xfrm flipH="1">
              <a:off x="2897317" y="1889613"/>
              <a:ext cx="364593" cy="364593"/>
            </a:xfrm>
            <a:prstGeom prst="ellipse">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400" b="1" i="0" u="none" strike="noStrike" kern="1200" cap="none" spc="0" normalizeH="0" baseline="0" noProof="0" dirty="0">
                <a:ln>
                  <a:noFill/>
                </a:ln>
                <a:solidFill>
                  <a:prstClr val="white"/>
                </a:solidFill>
                <a:effectLst/>
                <a:uLnTx/>
                <a:uFillTx/>
                <a:latin typeface="Calibri"/>
                <a:ea typeface="微軟正黑體"/>
                <a:cs typeface="+mn-cs"/>
              </a:endParaRPr>
            </a:p>
          </p:txBody>
        </p:sp>
        <p:sp>
          <p:nvSpPr>
            <p:cNvPr id="112" name="矩形 111"/>
            <p:cNvSpPr/>
            <p:nvPr/>
          </p:nvSpPr>
          <p:spPr>
            <a:xfrm flipH="1">
              <a:off x="4341290" y="3453695"/>
              <a:ext cx="670637" cy="2780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Log</a:t>
              </a:r>
              <a:b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br>
              <a:r>
                <a:rPr kumimoji="0" lang="en-US" altLang="zh-TW" sz="900" b="1" i="0" u="none" strike="noStrike" kern="1200" cap="none" spc="0" normalizeH="0" baseline="0" noProof="0" dirty="0">
                  <a:ln>
                    <a:noFill/>
                  </a:ln>
                  <a:solidFill>
                    <a:srgbClr val="000000"/>
                  </a:solidFill>
                  <a:effectLst/>
                  <a:uLnTx/>
                  <a:uFillTx/>
                  <a:latin typeface="Calibri"/>
                  <a:ea typeface="微軟正黑體"/>
                  <a:cs typeface="+mn-cs"/>
                </a:rPr>
                <a:t>Storing</a:t>
              </a:r>
            </a:p>
          </p:txBody>
        </p:sp>
        <p:sp>
          <p:nvSpPr>
            <p:cNvPr id="113" name="文字方塊 112"/>
            <p:cNvSpPr txBox="1"/>
            <p:nvPr/>
          </p:nvSpPr>
          <p:spPr>
            <a:xfrm>
              <a:off x="4043884" y="1013593"/>
              <a:ext cx="2725834"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100" b="1" i="0" u="none" strike="noStrike" kern="1200" cap="none" spc="0" normalizeH="0" baseline="0" noProof="0" dirty="0">
                  <a:ln>
                    <a:noFill/>
                  </a:ln>
                  <a:solidFill>
                    <a:srgbClr val="000000"/>
                  </a:solidFill>
                  <a:effectLst/>
                  <a:uLnTx/>
                  <a:uFillTx/>
                  <a:latin typeface="Calibri"/>
                  <a:ea typeface="微軟正黑體"/>
                  <a:cs typeface="+mn-cs"/>
                </a:rPr>
                <a:t>Solution Infrastructure Components</a:t>
              </a:r>
              <a:endParaRPr kumimoji="0" lang="zh-TW" altLang="en-US" sz="1100" b="1" i="0" u="none" strike="noStrike" kern="1200" cap="none" spc="0" normalizeH="0" baseline="0" noProof="0" dirty="0">
                <a:ln>
                  <a:noFill/>
                </a:ln>
                <a:solidFill>
                  <a:srgbClr val="000000"/>
                </a:solidFill>
                <a:effectLst/>
                <a:uLnTx/>
                <a:uFillTx/>
                <a:latin typeface="Calibri"/>
                <a:ea typeface="微軟正黑體"/>
                <a:cs typeface="+mn-cs"/>
              </a:endParaRPr>
            </a:p>
          </p:txBody>
        </p:sp>
        <p:sp>
          <p:nvSpPr>
            <p:cNvPr id="119" name="矩形 118"/>
            <p:cNvSpPr/>
            <p:nvPr/>
          </p:nvSpPr>
          <p:spPr>
            <a:xfrm flipH="1">
              <a:off x="2508277" y="1925671"/>
              <a:ext cx="1140485" cy="2924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Calibri"/>
                  <a:ea typeface="微軟正黑體"/>
                  <a:cs typeface="+mn-cs"/>
                </a:rPr>
                <a:t>M1</a:t>
              </a:r>
            </a:p>
          </p:txBody>
        </p:sp>
        <p:sp>
          <p:nvSpPr>
            <p:cNvPr id="120" name="矩形 119"/>
            <p:cNvSpPr/>
            <p:nvPr/>
          </p:nvSpPr>
          <p:spPr>
            <a:xfrm flipH="1">
              <a:off x="3673606" y="1915718"/>
              <a:ext cx="1140485" cy="2924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Calibri"/>
                  <a:ea typeface="微軟正黑體"/>
                  <a:cs typeface="+mn-cs"/>
                </a:rPr>
                <a:t>M2</a:t>
              </a:r>
            </a:p>
          </p:txBody>
        </p:sp>
        <p:sp>
          <p:nvSpPr>
            <p:cNvPr id="121" name="矩形 120"/>
            <p:cNvSpPr/>
            <p:nvPr/>
          </p:nvSpPr>
          <p:spPr>
            <a:xfrm flipH="1">
              <a:off x="4654170" y="1922452"/>
              <a:ext cx="1140485" cy="2924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Calibri"/>
                  <a:ea typeface="微軟正黑體"/>
                  <a:cs typeface="+mn-cs"/>
                </a:rPr>
                <a:t>M4</a:t>
              </a:r>
            </a:p>
          </p:txBody>
        </p:sp>
        <p:sp>
          <p:nvSpPr>
            <p:cNvPr id="122" name="矩形 121"/>
            <p:cNvSpPr/>
            <p:nvPr/>
          </p:nvSpPr>
          <p:spPr>
            <a:xfrm flipH="1">
              <a:off x="6581279" y="1939660"/>
              <a:ext cx="1140485" cy="2924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Calibri"/>
                  <a:ea typeface="微軟正黑體"/>
                  <a:cs typeface="+mn-cs"/>
                </a:rPr>
                <a:t>M3</a:t>
              </a:r>
            </a:p>
          </p:txBody>
        </p:sp>
        <p:cxnSp>
          <p:nvCxnSpPr>
            <p:cNvPr id="4" name="直線單箭頭接點 3">
              <a:extLst>
                <a:ext uri="{FF2B5EF4-FFF2-40B4-BE49-F238E27FC236}">
                  <a16:creationId xmlns:a16="http://schemas.microsoft.com/office/drawing/2014/main" id="{C59DC06A-8138-4828-96B7-E9AA934BADFA}"/>
                </a:ext>
              </a:extLst>
            </p:cNvPr>
            <p:cNvCxnSpPr>
              <a:cxnSpLocks/>
            </p:cNvCxnSpPr>
            <p:nvPr/>
          </p:nvCxnSpPr>
          <p:spPr>
            <a:xfrm>
              <a:off x="2632139" y="747809"/>
              <a:ext cx="986680" cy="114859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直線單箭頭接點 122">
              <a:extLst>
                <a:ext uri="{FF2B5EF4-FFF2-40B4-BE49-F238E27FC236}">
                  <a16:creationId xmlns:a16="http://schemas.microsoft.com/office/drawing/2014/main" id="{38F49E35-007D-4983-9F16-E555C2475A78}"/>
                </a:ext>
              </a:extLst>
            </p:cNvPr>
            <p:cNvCxnSpPr>
              <a:cxnSpLocks/>
              <a:endCxn id="121" idx="0"/>
            </p:cNvCxnSpPr>
            <p:nvPr/>
          </p:nvCxnSpPr>
          <p:spPr>
            <a:xfrm>
              <a:off x="2623626" y="727650"/>
              <a:ext cx="2600786" cy="119480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5" name="文字方塊 4">
              <a:extLst>
                <a:ext uri="{FF2B5EF4-FFF2-40B4-BE49-F238E27FC236}">
                  <a16:creationId xmlns:a16="http://schemas.microsoft.com/office/drawing/2014/main" id="{4B52AF35-F1E5-4E74-827C-511BE5EE7358}"/>
                </a:ext>
              </a:extLst>
            </p:cNvPr>
            <p:cNvSpPr txBox="1"/>
            <p:nvPr/>
          </p:nvSpPr>
          <p:spPr>
            <a:xfrm>
              <a:off x="2411128" y="1176064"/>
              <a:ext cx="919482" cy="323165"/>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500" b="0" i="0" u="none" strike="noStrike" kern="1200" cap="none" spc="0" normalizeH="0" baseline="0" noProof="0" dirty="0">
                  <a:ln>
                    <a:noFill/>
                  </a:ln>
                  <a:solidFill>
                    <a:srgbClr val="FF2837"/>
                  </a:solidFill>
                  <a:effectLst/>
                  <a:uLnTx/>
                  <a:uFillTx/>
                  <a:latin typeface="Calibri"/>
                  <a:ea typeface="微軟正黑體"/>
                  <a:cs typeface="+mn-cs"/>
                </a:rPr>
                <a:t>IPsec</a:t>
              </a:r>
              <a:endParaRPr kumimoji="0" lang="zh-TW" altLang="en-US" sz="1500" b="0" i="0" u="none" strike="noStrike" kern="1200" cap="none" spc="0" normalizeH="0" baseline="0" noProof="0" dirty="0" err="1">
                <a:ln>
                  <a:noFill/>
                </a:ln>
                <a:solidFill>
                  <a:srgbClr val="FF2837"/>
                </a:solidFill>
                <a:effectLst/>
                <a:uLnTx/>
                <a:uFillTx/>
                <a:latin typeface="Calibri"/>
                <a:ea typeface="微軟正黑體"/>
                <a:cs typeface="+mn-cs"/>
              </a:endParaRPr>
            </a:p>
          </p:txBody>
        </p:sp>
        <p:sp>
          <p:nvSpPr>
            <p:cNvPr id="124" name="文字方塊 123">
              <a:extLst>
                <a:ext uri="{FF2B5EF4-FFF2-40B4-BE49-F238E27FC236}">
                  <a16:creationId xmlns:a16="http://schemas.microsoft.com/office/drawing/2014/main" id="{8D274016-1389-4FAE-9A9A-7FFF07B61F06}"/>
                </a:ext>
              </a:extLst>
            </p:cNvPr>
            <p:cNvSpPr txBox="1"/>
            <p:nvPr/>
          </p:nvSpPr>
          <p:spPr>
            <a:xfrm>
              <a:off x="5172566" y="2373536"/>
              <a:ext cx="919482" cy="323165"/>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500" b="0" i="0" u="none" strike="noStrike" kern="1200" cap="none" spc="0" normalizeH="0" baseline="0" noProof="0" dirty="0">
                  <a:ln>
                    <a:noFill/>
                  </a:ln>
                  <a:solidFill>
                    <a:srgbClr val="FF2837"/>
                  </a:solidFill>
                  <a:effectLst/>
                  <a:uLnTx/>
                  <a:uFillTx/>
                  <a:latin typeface="Calibri"/>
                  <a:ea typeface="微軟正黑體"/>
                  <a:cs typeface="+mn-cs"/>
                </a:rPr>
                <a:t>TLS</a:t>
              </a:r>
              <a:endParaRPr kumimoji="0" lang="zh-TW" altLang="en-US" sz="1500" b="0" i="0" u="none" strike="noStrike" kern="1200" cap="none" spc="0" normalizeH="0" baseline="0" noProof="0" dirty="0" err="1">
                <a:ln>
                  <a:noFill/>
                </a:ln>
                <a:solidFill>
                  <a:srgbClr val="FF2837"/>
                </a:solidFill>
                <a:effectLst/>
                <a:uLnTx/>
                <a:uFillTx/>
                <a:latin typeface="Calibri"/>
                <a:ea typeface="微軟正黑體"/>
                <a:cs typeface="+mn-cs"/>
              </a:endParaRPr>
            </a:p>
          </p:txBody>
        </p:sp>
        <p:sp>
          <p:nvSpPr>
            <p:cNvPr id="125" name="五邊形 73">
              <a:extLst>
                <a:ext uri="{FF2B5EF4-FFF2-40B4-BE49-F238E27FC236}">
                  <a16:creationId xmlns:a16="http://schemas.microsoft.com/office/drawing/2014/main" id="{BBBAD727-D150-41FA-B2BF-323AAAF5DDFB}"/>
                </a:ext>
              </a:extLst>
            </p:cNvPr>
            <p:cNvSpPr/>
            <p:nvPr/>
          </p:nvSpPr>
          <p:spPr>
            <a:xfrm>
              <a:off x="7658296" y="1958125"/>
              <a:ext cx="507120" cy="20232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Calibri"/>
                  <a:ea typeface="微軟正黑體"/>
                  <a:cs typeface="+mn-cs"/>
                </a:rPr>
                <a:t>CDS</a:t>
              </a:r>
              <a:endParaRPr kumimoji="0" lang="zh-TW" altLang="en-US" sz="900" b="1" i="0" u="none" strike="noStrike" kern="1200" cap="none" spc="0" normalizeH="0" baseline="0" noProof="0" dirty="0">
                <a:ln>
                  <a:noFill/>
                </a:ln>
                <a:solidFill>
                  <a:prstClr val="white"/>
                </a:solidFill>
                <a:effectLst/>
                <a:uLnTx/>
                <a:uFillTx/>
                <a:latin typeface="Calibri"/>
                <a:ea typeface="微軟正黑體"/>
                <a:cs typeface="+mn-cs"/>
              </a:endParaRPr>
            </a:p>
          </p:txBody>
        </p:sp>
      </p:grpSp>
    </p:spTree>
    <p:extLst>
      <p:ext uri="{BB962C8B-B14F-4D97-AF65-F5344CB8AC3E}">
        <p14:creationId xmlns:p14="http://schemas.microsoft.com/office/powerpoint/2010/main" val="132475816"/>
      </p:ext>
    </p:extLst>
  </p:cSld>
  <p:clrMapOvr>
    <a:masterClrMapping/>
  </p:clrMapOvr>
  <mc:AlternateContent xmlns:mc="http://schemas.openxmlformats.org/markup-compatibility/2006" xmlns:p14="http://schemas.microsoft.com/office/powerpoint/2010/main">
    <mc:Choice Requires="p14">
      <p:transition spd="slow" p14:dur="2000" advTm="169956"/>
    </mc:Choice>
    <mc:Fallback xmlns="">
      <p:transition spd="slow" advTm="16995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909833" y="2883292"/>
            <a:ext cx="816279" cy="950232"/>
          </a:xfrm>
          <a:prstGeom prst="rect">
            <a:avLst/>
          </a:prstGeom>
          <a:blipFill>
            <a:blip r:embed="rId2" cstate="print"/>
            <a:stretch>
              <a:fillRect/>
            </a:stretch>
          </a:blipFill>
        </p:spPr>
        <p:txBody>
          <a:bodyPr wrap="square" lIns="0" tIns="0" rIns="0" bIns="0" rtlCol="0">
            <a:noAutofit/>
          </a:bodyPr>
          <a:lstStyle/>
          <a:p>
            <a:endParaRPr sz="1225"/>
          </a:p>
        </p:txBody>
      </p:sp>
      <p:sp>
        <p:nvSpPr>
          <p:cNvPr id="5" name="object 12"/>
          <p:cNvSpPr/>
          <p:nvPr/>
        </p:nvSpPr>
        <p:spPr>
          <a:xfrm>
            <a:off x="5920234" y="2883292"/>
            <a:ext cx="992654" cy="950232"/>
          </a:xfrm>
          <a:prstGeom prst="rect">
            <a:avLst/>
          </a:prstGeom>
          <a:blipFill>
            <a:blip r:embed="rId3" cstate="print"/>
            <a:stretch>
              <a:fillRect/>
            </a:stretch>
          </a:blipFill>
        </p:spPr>
        <p:txBody>
          <a:bodyPr wrap="square" lIns="0" tIns="0" rIns="0" bIns="0" rtlCol="0">
            <a:noAutofit/>
          </a:bodyPr>
          <a:lstStyle/>
          <a:p>
            <a:endParaRPr sz="1225"/>
          </a:p>
        </p:txBody>
      </p:sp>
      <p:sp>
        <p:nvSpPr>
          <p:cNvPr id="7" name="object 11"/>
          <p:cNvSpPr txBox="1"/>
          <p:nvPr/>
        </p:nvSpPr>
        <p:spPr>
          <a:xfrm>
            <a:off x="2114746" y="3763865"/>
            <a:ext cx="458593" cy="194070"/>
          </a:xfrm>
          <a:prstGeom prst="rect">
            <a:avLst/>
          </a:prstGeom>
        </p:spPr>
        <p:txBody>
          <a:bodyPr vert="horz" wrap="square" lIns="0" tIns="0" rIns="0" bIns="0" rtlCol="0">
            <a:noAutofit/>
          </a:bodyPr>
          <a:lstStyle/>
          <a:p>
            <a:pPr marL="8645"/>
            <a:r>
              <a:rPr sz="1225" dirty="0">
                <a:latin typeface="Arial"/>
                <a:cs typeface="Arial"/>
              </a:rPr>
              <a:t>Peggy</a:t>
            </a:r>
            <a:endParaRPr sz="1225">
              <a:latin typeface="Arial"/>
              <a:cs typeface="Arial"/>
            </a:endParaRPr>
          </a:p>
        </p:txBody>
      </p:sp>
      <p:sp>
        <p:nvSpPr>
          <p:cNvPr id="8" name="object 18"/>
          <p:cNvSpPr txBox="1"/>
          <p:nvPr/>
        </p:nvSpPr>
        <p:spPr>
          <a:xfrm>
            <a:off x="6208112" y="3763865"/>
            <a:ext cx="412344" cy="194070"/>
          </a:xfrm>
          <a:prstGeom prst="rect">
            <a:avLst/>
          </a:prstGeom>
        </p:spPr>
        <p:txBody>
          <a:bodyPr vert="horz" wrap="square" lIns="0" tIns="0" rIns="0" bIns="0" rtlCol="0">
            <a:noAutofit/>
          </a:bodyPr>
          <a:lstStyle/>
          <a:p>
            <a:pPr marL="8645"/>
            <a:r>
              <a:rPr sz="1225" spc="-34" dirty="0">
                <a:latin typeface="Arial"/>
                <a:cs typeface="Arial"/>
              </a:rPr>
              <a:t>V</a:t>
            </a:r>
            <a:r>
              <a:rPr sz="1225" dirty="0">
                <a:latin typeface="Arial"/>
                <a:cs typeface="Arial"/>
              </a:rPr>
              <a:t>i</a:t>
            </a:r>
            <a:r>
              <a:rPr sz="1225" spc="-7" dirty="0">
                <a:latin typeface="Arial"/>
                <a:cs typeface="Arial"/>
              </a:rPr>
              <a:t>ctor</a:t>
            </a:r>
            <a:endParaRPr sz="1225" dirty="0">
              <a:latin typeface="Arial"/>
              <a:cs typeface="Arial"/>
            </a:endParaRPr>
          </a:p>
        </p:txBody>
      </p:sp>
      <p:graphicFrame>
        <p:nvGraphicFramePr>
          <p:cNvPr id="9" name="object 89"/>
          <p:cNvGraphicFramePr>
            <a:graphicFrameLocks noGrp="1"/>
          </p:cNvGraphicFramePr>
          <p:nvPr/>
        </p:nvGraphicFramePr>
        <p:xfrm>
          <a:off x="6184339" y="1690007"/>
          <a:ext cx="1032462" cy="979976"/>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6268">
                  <a:extLst>
                    <a:ext uri="{9D8B030D-6E8A-4147-A177-3AD203B41FA5}">
                      <a16:colId xmlns:a16="http://schemas.microsoft.com/office/drawing/2014/main" val="20002"/>
                    </a:ext>
                  </a:extLst>
                </a:gridCol>
                <a:gridCol w="116268">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6268">
                  <a:extLst>
                    <a:ext uri="{9D8B030D-6E8A-4147-A177-3AD203B41FA5}">
                      <a16:colId xmlns:a16="http://schemas.microsoft.com/office/drawing/2014/main" val="20005"/>
                    </a:ext>
                  </a:extLst>
                </a:gridCol>
                <a:gridCol w="116268">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5090">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9</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8</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2705">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R="3810"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6350" algn="ctr">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marL="41275">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extLst>
                  <a:ext uri="{0D108BD9-81ED-4DB2-BD59-A6C34878D82A}">
                    <a16:rowId xmlns:a16="http://schemas.microsoft.com/office/drawing/2014/main" val="10002"/>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1</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6350"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6350"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3340">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3340">
                        <a:lnSpc>
                          <a:spcPts val="1010"/>
                        </a:lnSpc>
                      </a:pPr>
                      <a:r>
                        <a:rPr sz="600" dirty="0">
                          <a:solidFill>
                            <a:srgbClr val="181818"/>
                          </a:solidFill>
                          <a:latin typeface="Georgia"/>
                          <a:cs typeface="Georgia"/>
                        </a:rPr>
                        <a:t>3</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R="3810" algn="ctr">
                        <a:lnSpc>
                          <a:spcPts val="1010"/>
                        </a:lnSpc>
                      </a:pPr>
                      <a:r>
                        <a:rPr sz="600" dirty="0">
                          <a:solidFill>
                            <a:srgbClr val="181818"/>
                          </a:solidFill>
                          <a:latin typeface="Georgia"/>
                          <a:cs typeface="Georgia"/>
                        </a:rPr>
                        <a:t>4</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13" name="文字方塊 12"/>
          <p:cNvSpPr txBox="1"/>
          <p:nvPr/>
        </p:nvSpPr>
        <p:spPr>
          <a:xfrm>
            <a:off x="1611246" y="888517"/>
            <a:ext cx="4596866" cy="427553"/>
          </a:xfrm>
          <a:prstGeom prst="rect">
            <a:avLst/>
          </a:prstGeom>
          <a:noFill/>
        </p:spPr>
        <p:txBody>
          <a:bodyPr wrap="square" rtlCol="0">
            <a:spAutoFit/>
          </a:bodyPr>
          <a:lstStyle/>
          <a:p>
            <a:r>
              <a:rPr lang="el-GR" altLang="zh-TW" sz="1089" dirty="0">
                <a:solidFill>
                  <a:srgbClr val="181818"/>
                </a:solidFill>
                <a:latin typeface="Georgia"/>
                <a:cs typeface="Georgia"/>
              </a:rPr>
              <a:t>chooses a random permutation σ of </a:t>
            </a:r>
            <a:r>
              <a:rPr lang="el-GR" altLang="zh-TW" sz="1089" spc="-3" dirty="0">
                <a:solidFill>
                  <a:srgbClr val="181818"/>
                </a:solidFill>
                <a:latin typeface="Georgia"/>
                <a:cs typeface="Georgia"/>
              </a:rPr>
              <a:t>{1,…,9}  say σ(1)=2, </a:t>
            </a:r>
            <a:r>
              <a:rPr lang="el-GR" altLang="zh-TW" sz="1089" spc="-7" dirty="0">
                <a:solidFill>
                  <a:srgbClr val="181818"/>
                </a:solidFill>
                <a:latin typeface="Georgia"/>
                <a:cs typeface="Georgia"/>
              </a:rPr>
              <a:t>σ(2)=8, </a:t>
            </a:r>
            <a:r>
              <a:rPr lang="el-GR" altLang="zh-TW" sz="1089" spc="-3" dirty="0">
                <a:solidFill>
                  <a:srgbClr val="181818"/>
                </a:solidFill>
                <a:latin typeface="Georgia"/>
                <a:cs typeface="Georgia"/>
              </a:rPr>
              <a:t>σ(3)=6, </a:t>
            </a:r>
            <a:r>
              <a:rPr lang="el-GR" altLang="zh-TW" sz="1089" spc="-7" dirty="0">
                <a:solidFill>
                  <a:srgbClr val="181818"/>
                </a:solidFill>
                <a:latin typeface="Georgia"/>
                <a:cs typeface="Georgia"/>
              </a:rPr>
              <a:t>σ(4)=5, σ(5)=4, </a:t>
            </a:r>
            <a:r>
              <a:rPr lang="el-GR" altLang="zh-TW" sz="1089" spc="-3" dirty="0">
                <a:solidFill>
                  <a:srgbClr val="181818"/>
                </a:solidFill>
                <a:latin typeface="Georgia"/>
                <a:cs typeface="Georgia"/>
              </a:rPr>
              <a:t>σ(6)=9, </a:t>
            </a:r>
            <a:r>
              <a:rPr lang="el-GR" altLang="zh-TW" sz="1089" spc="-7" dirty="0">
                <a:solidFill>
                  <a:srgbClr val="181818"/>
                </a:solidFill>
                <a:latin typeface="Georgia"/>
                <a:cs typeface="Georgia"/>
              </a:rPr>
              <a:t>σ(7)=1, σ(8)=7 </a:t>
            </a:r>
            <a:r>
              <a:rPr lang="el-GR" altLang="zh-TW" sz="1089" spc="-3" dirty="0">
                <a:solidFill>
                  <a:srgbClr val="181818"/>
                </a:solidFill>
                <a:latin typeface="Georgia"/>
                <a:cs typeface="Georgia"/>
              </a:rPr>
              <a:t>and σ(9)=3.</a:t>
            </a:r>
            <a:endParaRPr lang="zh-TW" altLang="en-US" sz="1089" dirty="0">
              <a:solidFill>
                <a:srgbClr val="C00000"/>
              </a:solidFill>
            </a:endParaRPr>
          </a:p>
        </p:txBody>
      </p:sp>
      <p:graphicFrame>
        <p:nvGraphicFramePr>
          <p:cNvPr id="11" name="object 253"/>
          <p:cNvGraphicFramePr>
            <a:graphicFrameLocks noGrp="1"/>
          </p:cNvGraphicFramePr>
          <p:nvPr/>
        </p:nvGraphicFramePr>
        <p:xfrm>
          <a:off x="1693647" y="1733230"/>
          <a:ext cx="1032464" cy="979976"/>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3943">
                  <a:extLst>
                    <a:ext uri="{9D8B030D-6E8A-4147-A177-3AD203B41FA5}">
                      <a16:colId xmlns:a16="http://schemas.microsoft.com/office/drawing/2014/main" val="20002"/>
                    </a:ext>
                  </a:extLst>
                </a:gridCol>
                <a:gridCol w="118594">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3943">
                  <a:extLst>
                    <a:ext uri="{9D8B030D-6E8A-4147-A177-3AD203B41FA5}">
                      <a16:colId xmlns:a16="http://schemas.microsoft.com/office/drawing/2014/main" val="20005"/>
                    </a:ext>
                  </a:extLst>
                </a:gridCol>
                <a:gridCol w="118594">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5090">
                <a:tc>
                  <a:txBody>
                    <a:bodyPr/>
                    <a:lstStyle/>
                    <a:p>
                      <a:pPr marL="48260">
                        <a:lnSpc>
                          <a:spcPct val="100000"/>
                        </a:lnSpc>
                        <a:spcBef>
                          <a:spcPts val="40"/>
                        </a:spcBef>
                      </a:pPr>
                      <a:r>
                        <a:rPr sz="600" dirty="0">
                          <a:solidFill>
                            <a:srgbClr val="181818"/>
                          </a:solidFill>
                          <a:latin typeface="Georgia"/>
                          <a:cs typeface="Georgia"/>
                        </a:rPr>
                        <a:t>2</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3</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40"/>
                        </a:spcBef>
                      </a:pPr>
                      <a:r>
                        <a:rPr sz="600" dirty="0">
                          <a:solidFill>
                            <a:srgbClr val="181818"/>
                          </a:solidFill>
                          <a:latin typeface="Georgia"/>
                          <a:cs typeface="Georgia"/>
                        </a:rPr>
                        <a:t>1</a:t>
                      </a:r>
                      <a:endParaRPr sz="600">
                        <a:latin typeface="Georgia"/>
                        <a:cs typeface="Georgia"/>
                      </a:endParaRPr>
                    </a:p>
                  </a:txBody>
                  <a:tcPr marL="0" marR="0" marT="3458"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ct val="100000"/>
                        </a:lnSpc>
                        <a:spcBef>
                          <a:spcPts val="40"/>
                        </a:spcBef>
                      </a:pPr>
                      <a:r>
                        <a:rPr sz="600" dirty="0">
                          <a:solidFill>
                            <a:srgbClr val="181818"/>
                          </a:solidFill>
                          <a:latin typeface="Georgia"/>
                          <a:cs typeface="Georgia"/>
                        </a:rPr>
                        <a:t>9</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7</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8419">
                        <a:lnSpc>
                          <a:spcPct val="100000"/>
                        </a:lnSpc>
                        <a:spcBef>
                          <a:spcPts val="40"/>
                        </a:spcBef>
                      </a:pPr>
                      <a:r>
                        <a:rPr sz="600" dirty="0">
                          <a:solidFill>
                            <a:srgbClr val="181818"/>
                          </a:solidFill>
                          <a:latin typeface="Georgia"/>
                          <a:cs typeface="Georgia"/>
                        </a:rPr>
                        <a:t>5</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275">
                        <a:lnSpc>
                          <a:spcPct val="100000"/>
                        </a:lnSpc>
                        <a:spcBef>
                          <a:spcPts val="40"/>
                        </a:spcBef>
                      </a:pPr>
                      <a:r>
                        <a:rPr sz="600" dirty="0">
                          <a:solidFill>
                            <a:srgbClr val="181818"/>
                          </a:solidFill>
                          <a:latin typeface="Georgia"/>
                          <a:cs typeface="Georgia"/>
                        </a:rPr>
                        <a:t>6</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8</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marL="48260">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63500">
                        <a:lnSpc>
                          <a:spcPts val="1010"/>
                        </a:lnSpc>
                      </a:pPr>
                      <a:r>
                        <a:rPr sz="600" dirty="0">
                          <a:solidFill>
                            <a:srgbClr val="181818"/>
                          </a:solidFill>
                          <a:latin typeface="Georgia"/>
                          <a:cs typeface="Georgia"/>
                        </a:rPr>
                        <a:t>1</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48260">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algn="ctr">
                        <a:lnSpc>
                          <a:spcPts val="1010"/>
                        </a:lnSpc>
                      </a:pPr>
                      <a:r>
                        <a:rPr sz="600" dirty="0">
                          <a:solidFill>
                            <a:srgbClr val="181818"/>
                          </a:solidFill>
                          <a:latin typeface="Georgia"/>
                          <a:cs typeface="Georgia"/>
                        </a:rPr>
                        <a:t>5</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4</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marL="57150">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algn="ctr">
                        <a:lnSpc>
                          <a:spcPts val="1010"/>
                        </a:lnSpc>
                      </a:pPr>
                      <a:r>
                        <a:rPr sz="600" dirty="0">
                          <a:solidFill>
                            <a:srgbClr val="181818"/>
                          </a:solidFill>
                          <a:latin typeface="Georgia"/>
                          <a:cs typeface="Georgia"/>
                        </a:rPr>
                        <a:t>8</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marL="59690">
                        <a:lnSpc>
                          <a:spcPts val="1010"/>
                        </a:lnSpc>
                      </a:pPr>
                      <a:r>
                        <a:rPr sz="600" dirty="0">
                          <a:solidFill>
                            <a:srgbClr val="181818"/>
                          </a:solidFill>
                          <a:latin typeface="Georgia"/>
                          <a:cs typeface="Georgia"/>
                        </a:rPr>
                        <a:t>7</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marL="41275">
                        <a:lnSpc>
                          <a:spcPts val="1010"/>
                        </a:lnSpc>
                      </a:pPr>
                      <a:r>
                        <a:rPr sz="600" dirty="0">
                          <a:solidFill>
                            <a:srgbClr val="181818"/>
                          </a:solidFill>
                          <a:latin typeface="Georgia"/>
                          <a:cs typeface="Georgia"/>
                        </a:rPr>
                        <a:t>9</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algn="ctr">
                        <a:lnSpc>
                          <a:spcPts val="1010"/>
                        </a:lnSpc>
                      </a:pPr>
                      <a:r>
                        <a:rPr sz="600" dirty="0">
                          <a:solidFill>
                            <a:srgbClr val="181818"/>
                          </a:solidFill>
                          <a:latin typeface="Georgia"/>
                          <a:cs typeface="Georgia"/>
                        </a:rPr>
                        <a:t>2</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extLst>
                  <a:ext uri="{0D108BD9-81ED-4DB2-BD59-A6C34878D82A}">
                    <a16:rowId xmlns:a16="http://schemas.microsoft.com/office/drawing/2014/main" val="10002"/>
                  </a:ext>
                </a:extLst>
              </a:tr>
              <a:tr h="103734">
                <a:tc>
                  <a:txBody>
                    <a:bodyPr/>
                    <a:lstStyle/>
                    <a:p>
                      <a:pPr marL="50165">
                        <a:lnSpc>
                          <a:spcPct val="100000"/>
                        </a:lnSpc>
                        <a:spcBef>
                          <a:spcPts val="80"/>
                        </a:spcBef>
                      </a:pPr>
                      <a:r>
                        <a:rPr sz="600" dirty="0">
                          <a:solidFill>
                            <a:srgbClr val="181818"/>
                          </a:solidFill>
                          <a:latin typeface="Georgia"/>
                          <a:cs typeface="Georgia"/>
                        </a:rPr>
                        <a:t>5</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80"/>
                        </a:spcBef>
                      </a:pPr>
                      <a:r>
                        <a:rPr sz="600" dirty="0">
                          <a:solidFill>
                            <a:srgbClr val="181818"/>
                          </a:solidFill>
                          <a:latin typeface="Georgia"/>
                          <a:cs typeface="Georgia"/>
                        </a:rPr>
                        <a:t>7</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6515">
                        <a:lnSpc>
                          <a:spcPct val="100000"/>
                        </a:lnSpc>
                        <a:spcBef>
                          <a:spcPts val="80"/>
                        </a:spcBef>
                      </a:pPr>
                      <a:r>
                        <a:rPr sz="600" dirty="0">
                          <a:solidFill>
                            <a:srgbClr val="181818"/>
                          </a:solidFill>
                          <a:latin typeface="Georgia"/>
                          <a:cs typeface="Georgia"/>
                        </a:rPr>
                        <a:t>4</a:t>
                      </a:r>
                      <a:endParaRPr sz="600" dirty="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9</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R="635" algn="ctr">
                        <a:lnSpc>
                          <a:spcPct val="100000"/>
                        </a:lnSpc>
                        <a:spcBef>
                          <a:spcPts val="80"/>
                        </a:spcBef>
                      </a:pPr>
                      <a:r>
                        <a:rPr sz="600" dirty="0">
                          <a:solidFill>
                            <a:srgbClr val="181818"/>
                          </a:solidFill>
                          <a:latin typeface="Georgia"/>
                          <a:cs typeface="Georgia"/>
                        </a:rPr>
                        <a:t>3</a:t>
                      </a:r>
                      <a:endParaRPr sz="600" dirty="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4610">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8895">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6</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55244">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9690">
                        <a:lnSpc>
                          <a:spcPts val="1010"/>
                        </a:lnSpc>
                      </a:pPr>
                      <a:r>
                        <a:rPr sz="600" dirty="0">
                          <a:solidFill>
                            <a:srgbClr val="181818"/>
                          </a:solidFill>
                          <a:latin typeface="Georgia"/>
                          <a:cs typeface="Georgia"/>
                        </a:rPr>
                        <a:t>7</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4</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marL="46355">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marR="635"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63500">
                        <a:lnSpc>
                          <a:spcPts val="1010"/>
                        </a:lnSpc>
                      </a:pPr>
                      <a:r>
                        <a:rPr sz="600" dirty="0">
                          <a:solidFill>
                            <a:srgbClr val="181818"/>
                          </a:solidFill>
                          <a:latin typeface="Georgia"/>
                          <a:cs typeface="Georgia"/>
                        </a:rPr>
                        <a:t>1</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56515">
                        <a:lnSpc>
                          <a:spcPts val="1010"/>
                        </a:lnSpc>
                      </a:pPr>
                      <a:r>
                        <a:rPr sz="600" dirty="0">
                          <a:solidFill>
                            <a:srgbClr val="181818"/>
                          </a:solidFill>
                          <a:latin typeface="Georgia"/>
                          <a:cs typeface="Georgia"/>
                        </a:rPr>
                        <a:t>9</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44450">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marL="48895">
                        <a:lnSpc>
                          <a:spcPct val="100000"/>
                        </a:lnSpc>
                        <a:spcBef>
                          <a:spcPts val="80"/>
                        </a:spcBef>
                      </a:pPr>
                      <a:r>
                        <a:rPr sz="600" dirty="0">
                          <a:solidFill>
                            <a:srgbClr val="181818"/>
                          </a:solidFill>
                          <a:latin typeface="Georgia"/>
                          <a:cs typeface="Georgia"/>
                        </a:rPr>
                        <a:t>3</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80"/>
                        </a:spcBef>
                      </a:pPr>
                      <a:r>
                        <a:rPr sz="600" dirty="0">
                          <a:solidFill>
                            <a:srgbClr val="181818"/>
                          </a:solidFill>
                          <a:latin typeface="Georgia"/>
                          <a:cs typeface="Georgia"/>
                        </a:rPr>
                        <a:t>9</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8419">
                        <a:lnSpc>
                          <a:spcPct val="100000"/>
                        </a:lnSpc>
                        <a:spcBef>
                          <a:spcPts val="80"/>
                        </a:spcBef>
                      </a:pPr>
                      <a:r>
                        <a:rPr sz="600" dirty="0">
                          <a:solidFill>
                            <a:srgbClr val="181818"/>
                          </a:solidFill>
                          <a:latin typeface="Georgia"/>
                          <a:cs typeface="Georgia"/>
                        </a:rPr>
                        <a:t>5</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6</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6515">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1275">
                        <a:lnSpc>
                          <a:spcPct val="100000"/>
                        </a:lnSpc>
                        <a:spcBef>
                          <a:spcPts val="80"/>
                        </a:spcBef>
                      </a:pPr>
                      <a:r>
                        <a:rPr sz="600" dirty="0">
                          <a:solidFill>
                            <a:srgbClr val="181818"/>
                          </a:solidFill>
                          <a:latin typeface="Georgia"/>
                          <a:cs typeface="Georgia"/>
                        </a:rPr>
                        <a:t>4</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7</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48260">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4610">
                        <a:lnSpc>
                          <a:spcPts val="1010"/>
                        </a:lnSpc>
                      </a:pPr>
                      <a:r>
                        <a:rPr sz="600" dirty="0">
                          <a:solidFill>
                            <a:srgbClr val="181818"/>
                          </a:solidFill>
                          <a:latin typeface="Georgia"/>
                          <a:cs typeface="Georgia"/>
                        </a:rPr>
                        <a:t>8</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3180">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marL="51435">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R="635"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7150">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10" name="object 8"/>
          <p:cNvSpPr/>
          <p:nvPr/>
        </p:nvSpPr>
        <p:spPr>
          <a:xfrm>
            <a:off x="3067535" y="3349679"/>
            <a:ext cx="2679247" cy="0"/>
          </a:xfrm>
          <a:custGeom>
            <a:avLst/>
            <a:gdLst/>
            <a:ahLst/>
            <a:cxnLst/>
            <a:rect l="l" t="t" r="r" b="b"/>
            <a:pathLst>
              <a:path w="3936177">
                <a:moveTo>
                  <a:pt x="0" y="0"/>
                </a:moveTo>
                <a:lnTo>
                  <a:pt x="3936177" y="0"/>
                </a:lnTo>
              </a:path>
            </a:pathLst>
          </a:custGeom>
          <a:ln w="26424">
            <a:solidFill>
              <a:srgbClr val="000000"/>
            </a:solidFill>
          </a:ln>
        </p:spPr>
        <p:txBody>
          <a:bodyPr wrap="square" lIns="0" tIns="0" rIns="0" bIns="0" rtlCol="0">
            <a:noAutofit/>
          </a:bodyPr>
          <a:lstStyle/>
          <a:p>
            <a:endParaRPr sz="1225"/>
          </a:p>
        </p:txBody>
      </p:sp>
      <p:sp>
        <p:nvSpPr>
          <p:cNvPr id="12" name="object 9"/>
          <p:cNvSpPr/>
          <p:nvPr/>
        </p:nvSpPr>
        <p:spPr>
          <a:xfrm>
            <a:off x="5682551" y="3307932"/>
            <a:ext cx="82080" cy="83495"/>
          </a:xfrm>
          <a:custGeom>
            <a:avLst/>
            <a:gdLst/>
            <a:ahLst/>
            <a:cxnLst/>
            <a:rect l="l" t="t" r="r" b="b"/>
            <a:pathLst>
              <a:path w="120586" h="122666">
                <a:moveTo>
                  <a:pt x="15443" y="0"/>
                </a:moveTo>
                <a:lnTo>
                  <a:pt x="7353" y="2129"/>
                </a:lnTo>
                <a:lnTo>
                  <a:pt x="0" y="14735"/>
                </a:lnTo>
                <a:lnTo>
                  <a:pt x="2128" y="22825"/>
                </a:lnTo>
                <a:lnTo>
                  <a:pt x="68143" y="61333"/>
                </a:lnTo>
                <a:lnTo>
                  <a:pt x="2128" y="99841"/>
                </a:lnTo>
                <a:lnTo>
                  <a:pt x="0" y="107932"/>
                </a:lnTo>
                <a:lnTo>
                  <a:pt x="7353" y="120538"/>
                </a:lnTo>
                <a:lnTo>
                  <a:pt x="15443" y="122666"/>
                </a:lnTo>
                <a:lnTo>
                  <a:pt x="120586" y="61333"/>
                </a:lnTo>
                <a:lnTo>
                  <a:pt x="15443" y="0"/>
                </a:lnTo>
                <a:close/>
              </a:path>
            </a:pathLst>
          </a:custGeom>
          <a:solidFill>
            <a:srgbClr val="000000"/>
          </a:solidFill>
        </p:spPr>
        <p:txBody>
          <a:bodyPr wrap="square" lIns="0" tIns="0" rIns="0" bIns="0" rtlCol="0">
            <a:noAutofit/>
          </a:bodyPr>
          <a:lstStyle/>
          <a:p>
            <a:endParaRPr sz="1225"/>
          </a:p>
        </p:txBody>
      </p:sp>
      <p:sp>
        <p:nvSpPr>
          <p:cNvPr id="14" name="object 10"/>
          <p:cNvSpPr txBox="1"/>
          <p:nvPr/>
        </p:nvSpPr>
        <p:spPr>
          <a:xfrm>
            <a:off x="3484203" y="3069596"/>
            <a:ext cx="1633385" cy="214385"/>
          </a:xfrm>
          <a:prstGeom prst="rect">
            <a:avLst/>
          </a:prstGeom>
        </p:spPr>
        <p:txBody>
          <a:bodyPr vert="horz" wrap="square" lIns="0" tIns="0" rIns="0" bIns="0" rtlCol="0">
            <a:noAutofit/>
          </a:bodyPr>
          <a:lstStyle/>
          <a:p>
            <a:pPr marL="8645"/>
            <a:r>
              <a:rPr sz="1361" spc="-7" dirty="0">
                <a:latin typeface="Arial"/>
                <a:cs typeface="Arial"/>
              </a:rPr>
              <a:t>I’m</a:t>
            </a:r>
            <a:r>
              <a:rPr sz="1361" spc="-3" dirty="0">
                <a:latin typeface="Arial"/>
                <a:cs typeface="Arial"/>
              </a:rPr>
              <a:t> </a:t>
            </a:r>
            <a:r>
              <a:rPr sz="1361" dirty="0">
                <a:latin typeface="Arial"/>
                <a:cs typeface="Arial"/>
              </a:rPr>
              <a:t>Pegg</a:t>
            </a:r>
            <a:r>
              <a:rPr sz="1361" spc="-102" dirty="0">
                <a:latin typeface="Arial"/>
                <a:cs typeface="Arial"/>
              </a:rPr>
              <a:t>y</a:t>
            </a:r>
            <a:r>
              <a:rPr sz="1361" spc="-3" dirty="0">
                <a:latin typeface="Arial"/>
                <a:cs typeface="Arial"/>
              </a:rPr>
              <a:t> </a:t>
            </a:r>
            <a:endParaRPr sz="1361" dirty="0">
              <a:latin typeface="Arial"/>
              <a:cs typeface="Arial"/>
            </a:endParaRPr>
          </a:p>
        </p:txBody>
      </p:sp>
      <p:sp>
        <p:nvSpPr>
          <p:cNvPr id="15" name="文字方塊 14"/>
          <p:cNvSpPr txBox="1"/>
          <p:nvPr/>
        </p:nvSpPr>
        <p:spPr>
          <a:xfrm>
            <a:off x="3223452" y="1430671"/>
            <a:ext cx="1894135" cy="280846"/>
          </a:xfrm>
          <a:prstGeom prst="rect">
            <a:avLst/>
          </a:prstGeom>
          <a:noFill/>
        </p:spPr>
        <p:txBody>
          <a:bodyPr wrap="square" rtlCol="0">
            <a:spAutoFit/>
          </a:bodyPr>
          <a:lstStyle/>
          <a:p>
            <a:r>
              <a:rPr lang="en-US" altLang="zh-TW" sz="1225" dirty="0"/>
              <a:t>Second proof!</a:t>
            </a:r>
            <a:endParaRPr lang="zh-TW" altLang="en-US" sz="1225" dirty="0"/>
          </a:p>
        </p:txBody>
      </p:sp>
      <p:graphicFrame>
        <p:nvGraphicFramePr>
          <p:cNvPr id="2" name="表格 1">
            <a:extLst>
              <a:ext uri="{FF2B5EF4-FFF2-40B4-BE49-F238E27FC236}">
                <a16:creationId xmlns:a16="http://schemas.microsoft.com/office/drawing/2014/main" id="{6B57D87D-B8AF-44C0-9E88-D2953B386231}"/>
              </a:ext>
            </a:extLst>
          </p:cNvPr>
          <p:cNvGraphicFramePr>
            <a:graphicFrameLocks noGrp="1"/>
          </p:cNvGraphicFramePr>
          <p:nvPr>
            <p:extLst>
              <p:ext uri="{D42A27DB-BD31-4B8C-83A1-F6EECF244321}">
                <p14:modId xmlns:p14="http://schemas.microsoft.com/office/powerpoint/2010/main" val="1505229198"/>
              </p:ext>
            </p:extLst>
          </p:nvPr>
        </p:nvGraphicFramePr>
        <p:xfrm>
          <a:off x="4373820" y="1760527"/>
          <a:ext cx="111618" cy="979976"/>
        </p:xfrm>
        <a:graphic>
          <a:graphicData uri="http://schemas.openxmlformats.org/drawingml/2006/table">
            <a:tbl>
              <a:tblPr firstRow="1" bandRow="1">
                <a:tableStyleId>{2D5ABB26-0587-4C30-8999-92F81FD0307C}</a:tableStyleId>
              </a:tblPr>
              <a:tblGrid>
                <a:gridCol w="111618">
                  <a:extLst>
                    <a:ext uri="{9D8B030D-6E8A-4147-A177-3AD203B41FA5}">
                      <a16:colId xmlns:a16="http://schemas.microsoft.com/office/drawing/2014/main" val="2559290444"/>
                    </a:ext>
                  </a:extLst>
                </a:gridCol>
              </a:tblGrid>
              <a:tr h="95090">
                <a:tc>
                  <a:txBody>
                    <a:bodyPr/>
                    <a:lstStyle/>
                    <a:p>
                      <a:pPr algn="ctr">
                        <a:lnSpc>
                          <a:spcPct val="100000"/>
                        </a:lnSpc>
                        <a:spcBef>
                          <a:spcPts val="40"/>
                        </a:spcBef>
                      </a:pPr>
                      <a:r>
                        <a:rPr sz="600" dirty="0">
                          <a:solidFill>
                            <a:srgbClr val="181818"/>
                          </a:solidFill>
                          <a:latin typeface="Georgia"/>
                          <a:cs typeface="Georgia"/>
                        </a:rPr>
                        <a:t>3</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3230488799"/>
                  </a:ext>
                </a:extLst>
              </a:tr>
              <a:tr h="95090">
                <a:tc>
                  <a:txBody>
                    <a:bodyPr/>
                    <a:lstStyle/>
                    <a:p>
                      <a:pPr algn="ctr">
                        <a:lnSpc>
                          <a:spcPts val="1010"/>
                        </a:lnSpc>
                      </a:pPr>
                      <a:r>
                        <a:rPr sz="600" dirty="0">
                          <a:solidFill>
                            <a:srgbClr val="181818"/>
                          </a:solidFill>
                          <a:latin typeface="Georgia"/>
                          <a:cs typeface="Georgia"/>
                        </a:rPr>
                        <a:t>7</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3454482067"/>
                  </a:ext>
                </a:extLst>
              </a:tr>
              <a:tr h="103734">
                <a:tc>
                  <a:txBody>
                    <a:bodyPr/>
                    <a:lstStyle/>
                    <a:p>
                      <a:pPr algn="ctr">
                        <a:lnSpc>
                          <a:spcPts val="1010"/>
                        </a:lnSpc>
                      </a:pPr>
                      <a:r>
                        <a:rPr sz="600" dirty="0">
                          <a:solidFill>
                            <a:srgbClr val="181818"/>
                          </a:solidFill>
                          <a:latin typeface="Georgia"/>
                          <a:cs typeface="Georgia"/>
                        </a:rPr>
                        <a:t>5</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extLst>
                  <a:ext uri="{0D108BD9-81ED-4DB2-BD59-A6C34878D82A}">
                    <a16:rowId xmlns:a16="http://schemas.microsoft.com/office/drawing/2014/main" val="703030776"/>
                  </a:ext>
                </a:extLst>
              </a:tr>
              <a:tr h="103734">
                <a:tc>
                  <a:txBody>
                    <a:bodyPr/>
                    <a:lstStyle/>
                    <a:p>
                      <a:pPr algn="ctr">
                        <a:lnSpc>
                          <a:spcPct val="100000"/>
                        </a:lnSpc>
                        <a:spcBef>
                          <a:spcPts val="80"/>
                        </a:spcBef>
                      </a:pPr>
                      <a:r>
                        <a:rPr sz="600" dirty="0">
                          <a:solidFill>
                            <a:srgbClr val="181818"/>
                          </a:solidFill>
                          <a:latin typeface="Georgia"/>
                          <a:cs typeface="Georgia"/>
                        </a:rPr>
                        <a:t>2</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569799032"/>
                  </a:ext>
                </a:extLst>
              </a:tr>
              <a:tr h="95090">
                <a:tc>
                  <a:txBody>
                    <a:bodyPr/>
                    <a:lstStyle/>
                    <a:p>
                      <a:pPr algn="ctr">
                        <a:lnSpc>
                          <a:spcPts val="1010"/>
                        </a:lnSpc>
                      </a:pPr>
                      <a:r>
                        <a:rPr sz="600" dirty="0">
                          <a:solidFill>
                            <a:srgbClr val="181818"/>
                          </a:solidFill>
                          <a:latin typeface="Georgia"/>
                          <a:cs typeface="Georgia"/>
                        </a:rPr>
                        <a:t>9</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3535586230"/>
                  </a:ext>
                </a:extLst>
              </a:tr>
              <a:tr h="103734">
                <a:tc>
                  <a:txBody>
                    <a:bodyPr/>
                    <a:lstStyle/>
                    <a:p>
                      <a:pPr algn="ctr">
                        <a:lnSpc>
                          <a:spcPts val="1010"/>
                        </a:lnSpc>
                      </a:pPr>
                      <a:r>
                        <a:rPr sz="600" dirty="0">
                          <a:solidFill>
                            <a:srgbClr val="181818"/>
                          </a:solidFill>
                          <a:latin typeface="Georgia"/>
                          <a:cs typeface="Georgia"/>
                        </a:rPr>
                        <a:t>4</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extLst>
                  <a:ext uri="{0D108BD9-81ED-4DB2-BD59-A6C34878D82A}">
                    <a16:rowId xmlns:a16="http://schemas.microsoft.com/office/drawing/2014/main" val="1939214812"/>
                  </a:ext>
                </a:extLst>
              </a:tr>
              <a:tr h="103734">
                <a:tc>
                  <a:txBody>
                    <a:bodyPr/>
                    <a:lstStyle/>
                    <a:p>
                      <a:pPr algn="ctr">
                        <a:lnSpc>
                          <a:spcPct val="100000"/>
                        </a:lnSpc>
                        <a:spcBef>
                          <a:spcPts val="80"/>
                        </a:spcBef>
                      </a:pPr>
                      <a:r>
                        <a:rPr sz="600" dirty="0">
                          <a:solidFill>
                            <a:srgbClr val="181818"/>
                          </a:solidFill>
                          <a:latin typeface="Georgia"/>
                          <a:cs typeface="Georgia"/>
                        </a:rPr>
                        <a:t>8</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1260536409"/>
                  </a:ext>
                </a:extLst>
              </a:tr>
              <a:tr h="95090">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3283364485"/>
                  </a:ext>
                </a:extLst>
              </a:tr>
              <a:tr h="95090">
                <a:tc>
                  <a:txBody>
                    <a:bodyPr/>
                    <a:lstStyle/>
                    <a:p>
                      <a:pPr algn="ctr">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1511214468"/>
                  </a:ext>
                </a:extLst>
              </a:tr>
            </a:tbl>
          </a:graphicData>
        </a:graphic>
      </p:graphicFrame>
      <p:cxnSp>
        <p:nvCxnSpPr>
          <p:cNvPr id="16" name="直線單箭頭接點 15">
            <a:extLst>
              <a:ext uri="{FF2B5EF4-FFF2-40B4-BE49-F238E27FC236}">
                <a16:creationId xmlns:a16="http://schemas.microsoft.com/office/drawing/2014/main" id="{BBD15B65-3B42-4052-91AB-1BDB079F0079}"/>
              </a:ext>
            </a:extLst>
          </p:cNvPr>
          <p:cNvCxnSpPr/>
          <p:nvPr/>
        </p:nvCxnSpPr>
        <p:spPr>
          <a:xfrm>
            <a:off x="3124200" y="2343150"/>
            <a:ext cx="236220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8522E40A-B4D9-4552-9385-22483BE890E2}"/>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34537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909833" y="2883292"/>
            <a:ext cx="816279" cy="950232"/>
          </a:xfrm>
          <a:prstGeom prst="rect">
            <a:avLst/>
          </a:prstGeom>
          <a:blipFill>
            <a:blip r:embed="rId2" cstate="print"/>
            <a:stretch>
              <a:fillRect/>
            </a:stretch>
          </a:blipFill>
        </p:spPr>
        <p:txBody>
          <a:bodyPr wrap="square" lIns="0" tIns="0" rIns="0" bIns="0" rtlCol="0">
            <a:noAutofit/>
          </a:bodyPr>
          <a:lstStyle/>
          <a:p>
            <a:endParaRPr sz="1225"/>
          </a:p>
        </p:txBody>
      </p:sp>
      <p:sp>
        <p:nvSpPr>
          <p:cNvPr id="5" name="object 12"/>
          <p:cNvSpPr/>
          <p:nvPr/>
        </p:nvSpPr>
        <p:spPr>
          <a:xfrm>
            <a:off x="5920234" y="2883292"/>
            <a:ext cx="992654" cy="950232"/>
          </a:xfrm>
          <a:prstGeom prst="rect">
            <a:avLst/>
          </a:prstGeom>
          <a:blipFill>
            <a:blip r:embed="rId3" cstate="print"/>
            <a:stretch>
              <a:fillRect/>
            </a:stretch>
          </a:blipFill>
        </p:spPr>
        <p:txBody>
          <a:bodyPr wrap="square" lIns="0" tIns="0" rIns="0" bIns="0" rtlCol="0">
            <a:noAutofit/>
          </a:bodyPr>
          <a:lstStyle/>
          <a:p>
            <a:endParaRPr sz="1225"/>
          </a:p>
        </p:txBody>
      </p:sp>
      <p:sp>
        <p:nvSpPr>
          <p:cNvPr id="7" name="object 11"/>
          <p:cNvSpPr txBox="1"/>
          <p:nvPr/>
        </p:nvSpPr>
        <p:spPr>
          <a:xfrm>
            <a:off x="2114746" y="3763865"/>
            <a:ext cx="458593" cy="194070"/>
          </a:xfrm>
          <a:prstGeom prst="rect">
            <a:avLst/>
          </a:prstGeom>
        </p:spPr>
        <p:txBody>
          <a:bodyPr vert="horz" wrap="square" lIns="0" tIns="0" rIns="0" bIns="0" rtlCol="0">
            <a:noAutofit/>
          </a:bodyPr>
          <a:lstStyle/>
          <a:p>
            <a:pPr marL="8645"/>
            <a:r>
              <a:rPr sz="1225" dirty="0">
                <a:latin typeface="Arial"/>
                <a:cs typeface="Arial"/>
              </a:rPr>
              <a:t>Peggy</a:t>
            </a:r>
            <a:endParaRPr sz="1225">
              <a:latin typeface="Arial"/>
              <a:cs typeface="Arial"/>
            </a:endParaRPr>
          </a:p>
        </p:txBody>
      </p:sp>
      <p:sp>
        <p:nvSpPr>
          <p:cNvPr id="8" name="object 18"/>
          <p:cNvSpPr txBox="1"/>
          <p:nvPr/>
        </p:nvSpPr>
        <p:spPr>
          <a:xfrm>
            <a:off x="6208112" y="3763865"/>
            <a:ext cx="412344" cy="194070"/>
          </a:xfrm>
          <a:prstGeom prst="rect">
            <a:avLst/>
          </a:prstGeom>
        </p:spPr>
        <p:txBody>
          <a:bodyPr vert="horz" wrap="square" lIns="0" tIns="0" rIns="0" bIns="0" rtlCol="0">
            <a:noAutofit/>
          </a:bodyPr>
          <a:lstStyle/>
          <a:p>
            <a:pPr marL="8645"/>
            <a:r>
              <a:rPr sz="1225" spc="-34" dirty="0">
                <a:latin typeface="Arial"/>
                <a:cs typeface="Arial"/>
              </a:rPr>
              <a:t>V</a:t>
            </a:r>
            <a:r>
              <a:rPr sz="1225" dirty="0">
                <a:latin typeface="Arial"/>
                <a:cs typeface="Arial"/>
              </a:rPr>
              <a:t>i</a:t>
            </a:r>
            <a:r>
              <a:rPr sz="1225" spc="-7" dirty="0">
                <a:latin typeface="Arial"/>
                <a:cs typeface="Arial"/>
              </a:rPr>
              <a:t>ctor</a:t>
            </a:r>
            <a:endParaRPr sz="1225" dirty="0">
              <a:latin typeface="Arial"/>
              <a:cs typeface="Arial"/>
            </a:endParaRPr>
          </a:p>
        </p:txBody>
      </p:sp>
      <p:graphicFrame>
        <p:nvGraphicFramePr>
          <p:cNvPr id="9" name="object 89"/>
          <p:cNvGraphicFramePr>
            <a:graphicFrameLocks noGrp="1"/>
          </p:cNvGraphicFramePr>
          <p:nvPr/>
        </p:nvGraphicFramePr>
        <p:xfrm>
          <a:off x="6179884" y="1690007"/>
          <a:ext cx="1036917" cy="979976"/>
        </p:xfrm>
        <a:graphic>
          <a:graphicData uri="http://schemas.openxmlformats.org/drawingml/2006/table">
            <a:tbl>
              <a:tblPr firstRow="1" bandRow="1">
                <a:tableStyleId>{2D5ABB26-0587-4C30-8999-92F81FD0307C}</a:tableStyleId>
              </a:tblPr>
              <a:tblGrid>
                <a:gridCol w="120723">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6268">
                  <a:extLst>
                    <a:ext uri="{9D8B030D-6E8A-4147-A177-3AD203B41FA5}">
                      <a16:colId xmlns:a16="http://schemas.microsoft.com/office/drawing/2014/main" val="20002"/>
                    </a:ext>
                  </a:extLst>
                </a:gridCol>
                <a:gridCol w="116268">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6268">
                  <a:extLst>
                    <a:ext uri="{9D8B030D-6E8A-4147-A177-3AD203B41FA5}">
                      <a16:colId xmlns:a16="http://schemas.microsoft.com/office/drawing/2014/main" val="20005"/>
                    </a:ext>
                  </a:extLst>
                </a:gridCol>
                <a:gridCol w="116268">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5090">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9</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no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8</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2705">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noFill/>
                  </a:tcPr>
                </a:tc>
                <a:tc>
                  <a:txBody>
                    <a:bodyPr/>
                    <a:lstStyle/>
                    <a:p>
                      <a:pPr marR="3810" algn="ctr">
                        <a:lnSpc>
                          <a:spcPts val="1010"/>
                        </a:lnSpc>
                      </a:pPr>
                      <a:r>
                        <a:rPr sz="600" dirty="0">
                          <a:solidFill>
                            <a:srgbClr val="181818"/>
                          </a:solidFill>
                          <a:latin typeface="Georgia"/>
                          <a:cs typeface="Georgia"/>
                        </a:rPr>
                        <a:t>2</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6350" algn="ctr">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marL="41275">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extLst>
                  <a:ext uri="{0D108BD9-81ED-4DB2-BD59-A6C34878D82A}">
                    <a16:rowId xmlns:a16="http://schemas.microsoft.com/office/drawing/2014/main" val="10002"/>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1</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6350"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80"/>
                        </a:spcBef>
                      </a:pPr>
                      <a:r>
                        <a:rPr sz="600" dirty="0">
                          <a:solidFill>
                            <a:srgbClr val="181818"/>
                          </a:solidFill>
                          <a:latin typeface="Georgia"/>
                          <a:cs typeface="Georgia"/>
                        </a:rPr>
                        <a:t>2</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6350"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L="53340">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3340">
                        <a:lnSpc>
                          <a:spcPts val="1010"/>
                        </a:lnSpc>
                      </a:pPr>
                      <a:r>
                        <a:rPr sz="600" dirty="0">
                          <a:solidFill>
                            <a:srgbClr val="181818"/>
                          </a:solidFill>
                          <a:latin typeface="Georgia"/>
                          <a:cs typeface="Georgia"/>
                        </a:rPr>
                        <a:t>3</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R="3810" algn="ctr">
                        <a:lnSpc>
                          <a:spcPts val="1010"/>
                        </a:lnSpc>
                      </a:pPr>
                      <a:r>
                        <a:rPr sz="600" dirty="0">
                          <a:solidFill>
                            <a:srgbClr val="181818"/>
                          </a:solidFill>
                          <a:latin typeface="Georgia"/>
                          <a:cs typeface="Georgia"/>
                        </a:rPr>
                        <a:t>4</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13" name="文字方塊 12"/>
          <p:cNvSpPr txBox="1"/>
          <p:nvPr/>
        </p:nvSpPr>
        <p:spPr>
          <a:xfrm>
            <a:off x="1611246" y="888517"/>
            <a:ext cx="4596866" cy="427553"/>
          </a:xfrm>
          <a:prstGeom prst="rect">
            <a:avLst/>
          </a:prstGeom>
          <a:noFill/>
        </p:spPr>
        <p:txBody>
          <a:bodyPr wrap="square" rtlCol="0">
            <a:spAutoFit/>
          </a:bodyPr>
          <a:lstStyle/>
          <a:p>
            <a:r>
              <a:rPr lang="el-GR" altLang="zh-TW" sz="1089" dirty="0">
                <a:solidFill>
                  <a:srgbClr val="181818"/>
                </a:solidFill>
                <a:latin typeface="Georgia"/>
                <a:cs typeface="Georgia"/>
              </a:rPr>
              <a:t>chooses a random permutation σ of </a:t>
            </a:r>
            <a:r>
              <a:rPr lang="el-GR" altLang="zh-TW" sz="1089" spc="-3" dirty="0">
                <a:solidFill>
                  <a:srgbClr val="181818"/>
                </a:solidFill>
                <a:latin typeface="Georgia"/>
                <a:cs typeface="Georgia"/>
              </a:rPr>
              <a:t>{1,…,9}  say σ(1)=2, </a:t>
            </a:r>
            <a:r>
              <a:rPr lang="el-GR" altLang="zh-TW" sz="1089" spc="-7" dirty="0">
                <a:solidFill>
                  <a:srgbClr val="181818"/>
                </a:solidFill>
                <a:latin typeface="Georgia"/>
                <a:cs typeface="Georgia"/>
              </a:rPr>
              <a:t>σ(2)=8, </a:t>
            </a:r>
            <a:r>
              <a:rPr lang="el-GR" altLang="zh-TW" sz="1089" spc="-3" dirty="0">
                <a:solidFill>
                  <a:srgbClr val="181818"/>
                </a:solidFill>
                <a:latin typeface="Georgia"/>
                <a:cs typeface="Georgia"/>
              </a:rPr>
              <a:t>σ(3)=6, </a:t>
            </a:r>
            <a:r>
              <a:rPr lang="el-GR" altLang="zh-TW" sz="1089" spc="-7" dirty="0">
                <a:solidFill>
                  <a:srgbClr val="181818"/>
                </a:solidFill>
                <a:latin typeface="Georgia"/>
                <a:cs typeface="Georgia"/>
              </a:rPr>
              <a:t>σ(4)=5, σ(5)=4, </a:t>
            </a:r>
            <a:r>
              <a:rPr lang="el-GR" altLang="zh-TW" sz="1089" spc="-3" dirty="0">
                <a:solidFill>
                  <a:srgbClr val="181818"/>
                </a:solidFill>
                <a:latin typeface="Georgia"/>
                <a:cs typeface="Georgia"/>
              </a:rPr>
              <a:t>σ(6)=9, </a:t>
            </a:r>
            <a:r>
              <a:rPr lang="el-GR" altLang="zh-TW" sz="1089" spc="-7" dirty="0">
                <a:solidFill>
                  <a:srgbClr val="181818"/>
                </a:solidFill>
                <a:latin typeface="Georgia"/>
                <a:cs typeface="Georgia"/>
              </a:rPr>
              <a:t>σ(7)=1, σ(8)=7 </a:t>
            </a:r>
            <a:r>
              <a:rPr lang="el-GR" altLang="zh-TW" sz="1089" spc="-3" dirty="0">
                <a:solidFill>
                  <a:srgbClr val="181818"/>
                </a:solidFill>
                <a:latin typeface="Georgia"/>
                <a:cs typeface="Georgia"/>
              </a:rPr>
              <a:t>and σ(9)=3.</a:t>
            </a:r>
            <a:endParaRPr lang="zh-TW" altLang="en-US" sz="1089" dirty="0">
              <a:solidFill>
                <a:srgbClr val="C00000"/>
              </a:solidFill>
            </a:endParaRPr>
          </a:p>
        </p:txBody>
      </p:sp>
      <p:graphicFrame>
        <p:nvGraphicFramePr>
          <p:cNvPr id="11" name="object 253"/>
          <p:cNvGraphicFramePr>
            <a:graphicFrameLocks noGrp="1"/>
          </p:cNvGraphicFramePr>
          <p:nvPr/>
        </p:nvGraphicFramePr>
        <p:xfrm>
          <a:off x="1693647" y="1733230"/>
          <a:ext cx="1032464" cy="979976"/>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3943">
                  <a:extLst>
                    <a:ext uri="{9D8B030D-6E8A-4147-A177-3AD203B41FA5}">
                      <a16:colId xmlns:a16="http://schemas.microsoft.com/office/drawing/2014/main" val="20002"/>
                    </a:ext>
                  </a:extLst>
                </a:gridCol>
                <a:gridCol w="118594">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3943">
                  <a:extLst>
                    <a:ext uri="{9D8B030D-6E8A-4147-A177-3AD203B41FA5}">
                      <a16:colId xmlns:a16="http://schemas.microsoft.com/office/drawing/2014/main" val="20005"/>
                    </a:ext>
                  </a:extLst>
                </a:gridCol>
                <a:gridCol w="118594">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5090">
                <a:tc>
                  <a:txBody>
                    <a:bodyPr/>
                    <a:lstStyle/>
                    <a:p>
                      <a:pPr marL="48260">
                        <a:lnSpc>
                          <a:spcPct val="100000"/>
                        </a:lnSpc>
                        <a:spcBef>
                          <a:spcPts val="40"/>
                        </a:spcBef>
                      </a:pPr>
                      <a:r>
                        <a:rPr sz="600" dirty="0">
                          <a:solidFill>
                            <a:srgbClr val="181818"/>
                          </a:solidFill>
                          <a:latin typeface="Georgia"/>
                          <a:cs typeface="Georgia"/>
                        </a:rPr>
                        <a:t>2</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3</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noFill/>
                  </a:tcPr>
                </a:tc>
                <a:tc>
                  <a:txBody>
                    <a:bodyPr/>
                    <a:lstStyle/>
                    <a:p>
                      <a:pPr algn="ctr">
                        <a:lnSpc>
                          <a:spcPct val="100000"/>
                        </a:lnSpc>
                        <a:spcBef>
                          <a:spcPts val="40"/>
                        </a:spcBef>
                      </a:pPr>
                      <a:r>
                        <a:rPr sz="600" dirty="0">
                          <a:solidFill>
                            <a:srgbClr val="181818"/>
                          </a:solidFill>
                          <a:latin typeface="Georgia"/>
                          <a:cs typeface="Georgia"/>
                        </a:rPr>
                        <a:t>1</a:t>
                      </a:r>
                      <a:endParaRPr sz="600">
                        <a:latin typeface="Georgia"/>
                        <a:cs typeface="Georgia"/>
                      </a:endParaRPr>
                    </a:p>
                  </a:txBody>
                  <a:tcPr marL="0" marR="0" marT="3458"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ct val="100000"/>
                        </a:lnSpc>
                        <a:spcBef>
                          <a:spcPts val="40"/>
                        </a:spcBef>
                      </a:pPr>
                      <a:r>
                        <a:rPr sz="600" dirty="0">
                          <a:solidFill>
                            <a:srgbClr val="181818"/>
                          </a:solidFill>
                          <a:latin typeface="Georgia"/>
                          <a:cs typeface="Georgia"/>
                        </a:rPr>
                        <a:t>9</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7</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8419">
                        <a:lnSpc>
                          <a:spcPct val="100000"/>
                        </a:lnSpc>
                        <a:spcBef>
                          <a:spcPts val="40"/>
                        </a:spcBef>
                      </a:pPr>
                      <a:r>
                        <a:rPr sz="600" dirty="0">
                          <a:solidFill>
                            <a:srgbClr val="181818"/>
                          </a:solidFill>
                          <a:latin typeface="Georgia"/>
                          <a:cs typeface="Georgia"/>
                        </a:rPr>
                        <a:t>5</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275">
                        <a:lnSpc>
                          <a:spcPct val="100000"/>
                        </a:lnSpc>
                        <a:spcBef>
                          <a:spcPts val="40"/>
                        </a:spcBef>
                      </a:pPr>
                      <a:r>
                        <a:rPr sz="600" dirty="0">
                          <a:solidFill>
                            <a:srgbClr val="181818"/>
                          </a:solidFill>
                          <a:latin typeface="Georgia"/>
                          <a:cs typeface="Georgia"/>
                        </a:rPr>
                        <a:t>6</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8</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marL="48260">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noFill/>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63500">
                        <a:lnSpc>
                          <a:spcPts val="1010"/>
                        </a:lnSpc>
                      </a:pPr>
                      <a:r>
                        <a:rPr sz="600" dirty="0">
                          <a:solidFill>
                            <a:srgbClr val="181818"/>
                          </a:solidFill>
                          <a:latin typeface="Georgia"/>
                          <a:cs typeface="Georgia"/>
                        </a:rPr>
                        <a:t>1</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48260">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algn="ctr">
                        <a:lnSpc>
                          <a:spcPts val="1010"/>
                        </a:lnSpc>
                      </a:pPr>
                      <a:r>
                        <a:rPr sz="600" dirty="0">
                          <a:solidFill>
                            <a:srgbClr val="181818"/>
                          </a:solidFill>
                          <a:latin typeface="Georgia"/>
                          <a:cs typeface="Georgia"/>
                        </a:rPr>
                        <a:t>5</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gn="ctr">
                        <a:lnSpc>
                          <a:spcPts val="1010"/>
                        </a:lnSpc>
                      </a:pPr>
                      <a:r>
                        <a:rPr sz="600" dirty="0">
                          <a:solidFill>
                            <a:srgbClr val="181818"/>
                          </a:solidFill>
                          <a:latin typeface="Georgia"/>
                          <a:cs typeface="Georgia"/>
                        </a:rPr>
                        <a:t>4</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marL="57150">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algn="ctr">
                        <a:lnSpc>
                          <a:spcPts val="1010"/>
                        </a:lnSpc>
                      </a:pPr>
                      <a:r>
                        <a:rPr sz="600" dirty="0">
                          <a:solidFill>
                            <a:srgbClr val="181818"/>
                          </a:solidFill>
                          <a:latin typeface="Georgia"/>
                          <a:cs typeface="Georgia"/>
                        </a:rPr>
                        <a:t>8</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marL="59690">
                        <a:lnSpc>
                          <a:spcPts val="1010"/>
                        </a:lnSpc>
                      </a:pPr>
                      <a:r>
                        <a:rPr sz="600" dirty="0">
                          <a:solidFill>
                            <a:srgbClr val="181818"/>
                          </a:solidFill>
                          <a:latin typeface="Georgia"/>
                          <a:cs typeface="Georgia"/>
                        </a:rPr>
                        <a:t>7</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marL="41275">
                        <a:lnSpc>
                          <a:spcPts val="1010"/>
                        </a:lnSpc>
                      </a:pPr>
                      <a:r>
                        <a:rPr sz="600" dirty="0">
                          <a:solidFill>
                            <a:srgbClr val="181818"/>
                          </a:solidFill>
                          <a:latin typeface="Georgia"/>
                          <a:cs typeface="Georgia"/>
                        </a:rPr>
                        <a:t>9</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tc>
                  <a:txBody>
                    <a:bodyPr/>
                    <a:lstStyle/>
                    <a:p>
                      <a:pPr algn="ctr">
                        <a:lnSpc>
                          <a:spcPts val="1010"/>
                        </a:lnSpc>
                      </a:pPr>
                      <a:r>
                        <a:rPr sz="600" dirty="0">
                          <a:solidFill>
                            <a:srgbClr val="181818"/>
                          </a:solidFill>
                          <a:latin typeface="Georgia"/>
                          <a:cs typeface="Georgia"/>
                        </a:rPr>
                        <a:t>2</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chemeClr val="bg1"/>
                    </a:solidFill>
                  </a:tcPr>
                </a:tc>
                <a:extLst>
                  <a:ext uri="{0D108BD9-81ED-4DB2-BD59-A6C34878D82A}">
                    <a16:rowId xmlns:a16="http://schemas.microsoft.com/office/drawing/2014/main" val="10002"/>
                  </a:ext>
                </a:extLst>
              </a:tr>
              <a:tr h="103734">
                <a:tc>
                  <a:txBody>
                    <a:bodyPr/>
                    <a:lstStyle/>
                    <a:p>
                      <a:pPr marL="50165">
                        <a:lnSpc>
                          <a:spcPct val="100000"/>
                        </a:lnSpc>
                        <a:spcBef>
                          <a:spcPts val="80"/>
                        </a:spcBef>
                      </a:pPr>
                      <a:r>
                        <a:rPr sz="600" dirty="0">
                          <a:solidFill>
                            <a:srgbClr val="181818"/>
                          </a:solidFill>
                          <a:latin typeface="Georgia"/>
                          <a:cs typeface="Georgia"/>
                        </a:rPr>
                        <a:t>5</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noFill/>
                  </a:tcPr>
                </a:tc>
                <a:tc>
                  <a:txBody>
                    <a:bodyPr/>
                    <a:lstStyle/>
                    <a:p>
                      <a:pPr algn="ctr">
                        <a:lnSpc>
                          <a:spcPct val="100000"/>
                        </a:lnSpc>
                        <a:spcBef>
                          <a:spcPts val="80"/>
                        </a:spcBef>
                      </a:pPr>
                      <a:r>
                        <a:rPr sz="600" dirty="0">
                          <a:solidFill>
                            <a:srgbClr val="181818"/>
                          </a:solidFill>
                          <a:latin typeface="Georgia"/>
                          <a:cs typeface="Georgia"/>
                        </a:rPr>
                        <a:t>7</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6515">
                        <a:lnSpc>
                          <a:spcPct val="100000"/>
                        </a:lnSpc>
                        <a:spcBef>
                          <a:spcPts val="80"/>
                        </a:spcBef>
                      </a:pPr>
                      <a:r>
                        <a:rPr sz="600" dirty="0">
                          <a:solidFill>
                            <a:srgbClr val="181818"/>
                          </a:solidFill>
                          <a:latin typeface="Georgia"/>
                          <a:cs typeface="Georgia"/>
                        </a:rPr>
                        <a:t>4</a:t>
                      </a:r>
                      <a:endParaRPr sz="600" dirty="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9</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R="635" algn="ctr">
                        <a:lnSpc>
                          <a:spcPct val="100000"/>
                        </a:lnSpc>
                        <a:spcBef>
                          <a:spcPts val="80"/>
                        </a:spcBef>
                      </a:pPr>
                      <a:r>
                        <a:rPr sz="600" dirty="0">
                          <a:solidFill>
                            <a:srgbClr val="181818"/>
                          </a:solidFill>
                          <a:latin typeface="Georgia"/>
                          <a:cs typeface="Georgia"/>
                        </a:rPr>
                        <a:t>3</a:t>
                      </a:r>
                      <a:endParaRPr sz="600" dirty="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4610">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8895">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6</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55244">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noFill/>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9690">
                        <a:lnSpc>
                          <a:spcPts val="1010"/>
                        </a:lnSpc>
                      </a:pPr>
                      <a:r>
                        <a:rPr sz="600" dirty="0">
                          <a:solidFill>
                            <a:srgbClr val="181818"/>
                          </a:solidFill>
                          <a:latin typeface="Georgia"/>
                          <a:cs typeface="Georgia"/>
                        </a:rPr>
                        <a:t>7</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4</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marL="46355">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marR="635"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63500">
                        <a:lnSpc>
                          <a:spcPts val="1010"/>
                        </a:lnSpc>
                      </a:pPr>
                      <a:r>
                        <a:rPr sz="600" dirty="0">
                          <a:solidFill>
                            <a:srgbClr val="181818"/>
                          </a:solidFill>
                          <a:latin typeface="Georgia"/>
                          <a:cs typeface="Georgia"/>
                        </a:rPr>
                        <a:t>1</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marL="56515">
                        <a:lnSpc>
                          <a:spcPts val="1010"/>
                        </a:lnSpc>
                      </a:pPr>
                      <a:r>
                        <a:rPr sz="600" dirty="0">
                          <a:solidFill>
                            <a:srgbClr val="181818"/>
                          </a:solidFill>
                          <a:latin typeface="Georgia"/>
                          <a:cs typeface="Georgia"/>
                        </a:rPr>
                        <a:t>9</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44450">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marL="48895">
                        <a:lnSpc>
                          <a:spcPct val="100000"/>
                        </a:lnSpc>
                        <a:spcBef>
                          <a:spcPts val="80"/>
                        </a:spcBef>
                      </a:pPr>
                      <a:r>
                        <a:rPr sz="600" dirty="0">
                          <a:solidFill>
                            <a:srgbClr val="181818"/>
                          </a:solidFill>
                          <a:latin typeface="Georgia"/>
                          <a:cs typeface="Georgia"/>
                        </a:rPr>
                        <a:t>3</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80"/>
                        </a:spcBef>
                      </a:pPr>
                      <a:r>
                        <a:rPr sz="600" dirty="0">
                          <a:solidFill>
                            <a:srgbClr val="181818"/>
                          </a:solidFill>
                          <a:latin typeface="Georgia"/>
                          <a:cs typeface="Georgia"/>
                        </a:rPr>
                        <a:t>8</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80"/>
                        </a:spcBef>
                      </a:pPr>
                      <a:r>
                        <a:rPr sz="600" dirty="0">
                          <a:solidFill>
                            <a:srgbClr val="181818"/>
                          </a:solidFill>
                          <a:latin typeface="Georgia"/>
                          <a:cs typeface="Georgia"/>
                        </a:rPr>
                        <a:t>9</a:t>
                      </a:r>
                      <a:endParaRPr sz="600" dirty="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marL="58419">
                        <a:lnSpc>
                          <a:spcPct val="100000"/>
                        </a:lnSpc>
                        <a:spcBef>
                          <a:spcPts val="80"/>
                        </a:spcBef>
                      </a:pPr>
                      <a:r>
                        <a:rPr sz="600" dirty="0">
                          <a:solidFill>
                            <a:srgbClr val="181818"/>
                          </a:solidFill>
                          <a:latin typeface="Georgia"/>
                          <a:cs typeface="Georgia"/>
                        </a:rPr>
                        <a:t>5</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6</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1</a:t>
                      </a:r>
                      <a:endParaRPr sz="60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marL="56515">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marL="41275">
                        <a:lnSpc>
                          <a:spcPct val="100000"/>
                        </a:lnSpc>
                        <a:spcBef>
                          <a:spcPts val="80"/>
                        </a:spcBef>
                      </a:pPr>
                      <a:r>
                        <a:rPr sz="600" dirty="0">
                          <a:solidFill>
                            <a:srgbClr val="181818"/>
                          </a:solidFill>
                          <a:latin typeface="Georgia"/>
                          <a:cs typeface="Georgia"/>
                        </a:rPr>
                        <a:t>4</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7</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48260">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2</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L="54610">
                        <a:lnSpc>
                          <a:spcPts val="1010"/>
                        </a:lnSpc>
                      </a:pPr>
                      <a:r>
                        <a:rPr sz="600" dirty="0">
                          <a:solidFill>
                            <a:srgbClr val="181818"/>
                          </a:solidFill>
                          <a:latin typeface="Georgia"/>
                          <a:cs typeface="Georgia"/>
                        </a:rPr>
                        <a:t>8</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3180">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marL="51435">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R="635" algn="ctr">
                        <a:lnSpc>
                          <a:spcPts val="1010"/>
                        </a:lnSpc>
                      </a:pPr>
                      <a:r>
                        <a:rPr sz="600" dirty="0">
                          <a:solidFill>
                            <a:srgbClr val="181818"/>
                          </a:solidFill>
                          <a:latin typeface="Georgia"/>
                          <a:cs typeface="Georgia"/>
                        </a:rPr>
                        <a:t>5</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L="56515">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7150">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10" name="object 8"/>
          <p:cNvSpPr/>
          <p:nvPr/>
        </p:nvSpPr>
        <p:spPr>
          <a:xfrm>
            <a:off x="3067535" y="3349679"/>
            <a:ext cx="2679247" cy="0"/>
          </a:xfrm>
          <a:custGeom>
            <a:avLst/>
            <a:gdLst/>
            <a:ahLst/>
            <a:cxnLst/>
            <a:rect l="l" t="t" r="r" b="b"/>
            <a:pathLst>
              <a:path w="3936177">
                <a:moveTo>
                  <a:pt x="0" y="0"/>
                </a:moveTo>
                <a:lnTo>
                  <a:pt x="3936177" y="0"/>
                </a:lnTo>
              </a:path>
            </a:pathLst>
          </a:custGeom>
          <a:ln w="26424">
            <a:solidFill>
              <a:srgbClr val="000000"/>
            </a:solidFill>
          </a:ln>
        </p:spPr>
        <p:txBody>
          <a:bodyPr wrap="square" lIns="0" tIns="0" rIns="0" bIns="0" rtlCol="0">
            <a:noAutofit/>
          </a:bodyPr>
          <a:lstStyle/>
          <a:p>
            <a:endParaRPr sz="1225"/>
          </a:p>
        </p:txBody>
      </p:sp>
      <p:sp>
        <p:nvSpPr>
          <p:cNvPr id="12" name="object 9"/>
          <p:cNvSpPr/>
          <p:nvPr/>
        </p:nvSpPr>
        <p:spPr>
          <a:xfrm>
            <a:off x="5682551" y="3307932"/>
            <a:ext cx="82080" cy="83495"/>
          </a:xfrm>
          <a:custGeom>
            <a:avLst/>
            <a:gdLst/>
            <a:ahLst/>
            <a:cxnLst/>
            <a:rect l="l" t="t" r="r" b="b"/>
            <a:pathLst>
              <a:path w="120586" h="122666">
                <a:moveTo>
                  <a:pt x="15443" y="0"/>
                </a:moveTo>
                <a:lnTo>
                  <a:pt x="7353" y="2129"/>
                </a:lnTo>
                <a:lnTo>
                  <a:pt x="0" y="14735"/>
                </a:lnTo>
                <a:lnTo>
                  <a:pt x="2128" y="22825"/>
                </a:lnTo>
                <a:lnTo>
                  <a:pt x="68143" y="61333"/>
                </a:lnTo>
                <a:lnTo>
                  <a:pt x="2128" y="99841"/>
                </a:lnTo>
                <a:lnTo>
                  <a:pt x="0" y="107932"/>
                </a:lnTo>
                <a:lnTo>
                  <a:pt x="7353" y="120538"/>
                </a:lnTo>
                <a:lnTo>
                  <a:pt x="15443" y="122666"/>
                </a:lnTo>
                <a:lnTo>
                  <a:pt x="120586" y="61333"/>
                </a:lnTo>
                <a:lnTo>
                  <a:pt x="15443" y="0"/>
                </a:lnTo>
                <a:close/>
              </a:path>
            </a:pathLst>
          </a:custGeom>
          <a:solidFill>
            <a:srgbClr val="000000"/>
          </a:solidFill>
        </p:spPr>
        <p:txBody>
          <a:bodyPr wrap="square" lIns="0" tIns="0" rIns="0" bIns="0" rtlCol="0">
            <a:noAutofit/>
          </a:bodyPr>
          <a:lstStyle/>
          <a:p>
            <a:endParaRPr sz="1225"/>
          </a:p>
        </p:txBody>
      </p:sp>
      <p:sp>
        <p:nvSpPr>
          <p:cNvPr id="14" name="object 10"/>
          <p:cNvSpPr txBox="1"/>
          <p:nvPr/>
        </p:nvSpPr>
        <p:spPr>
          <a:xfrm>
            <a:off x="3484203" y="3069596"/>
            <a:ext cx="1633385" cy="214385"/>
          </a:xfrm>
          <a:prstGeom prst="rect">
            <a:avLst/>
          </a:prstGeom>
        </p:spPr>
        <p:txBody>
          <a:bodyPr vert="horz" wrap="square" lIns="0" tIns="0" rIns="0" bIns="0" rtlCol="0">
            <a:noAutofit/>
          </a:bodyPr>
          <a:lstStyle/>
          <a:p>
            <a:pPr marL="8645"/>
            <a:r>
              <a:rPr sz="1361" spc="-7" dirty="0">
                <a:latin typeface="Arial"/>
                <a:cs typeface="Arial"/>
              </a:rPr>
              <a:t>I’m</a:t>
            </a:r>
            <a:r>
              <a:rPr sz="1361" spc="-3" dirty="0">
                <a:latin typeface="Arial"/>
                <a:cs typeface="Arial"/>
              </a:rPr>
              <a:t> </a:t>
            </a:r>
            <a:r>
              <a:rPr sz="1361" dirty="0">
                <a:latin typeface="Arial"/>
                <a:cs typeface="Arial"/>
              </a:rPr>
              <a:t>Pegg</a:t>
            </a:r>
            <a:r>
              <a:rPr sz="1361" spc="-102" dirty="0">
                <a:latin typeface="Arial"/>
                <a:cs typeface="Arial"/>
              </a:rPr>
              <a:t>y</a:t>
            </a:r>
            <a:r>
              <a:rPr sz="1361" spc="-3" dirty="0">
                <a:latin typeface="Arial"/>
                <a:cs typeface="Arial"/>
              </a:rPr>
              <a:t> </a:t>
            </a:r>
            <a:endParaRPr sz="1361" dirty="0">
              <a:latin typeface="Arial"/>
              <a:cs typeface="Arial"/>
            </a:endParaRPr>
          </a:p>
        </p:txBody>
      </p:sp>
      <p:sp>
        <p:nvSpPr>
          <p:cNvPr id="15" name="文字方塊 14"/>
          <p:cNvSpPr txBox="1"/>
          <p:nvPr/>
        </p:nvSpPr>
        <p:spPr>
          <a:xfrm>
            <a:off x="3223452" y="1430671"/>
            <a:ext cx="1894135" cy="280846"/>
          </a:xfrm>
          <a:prstGeom prst="rect">
            <a:avLst/>
          </a:prstGeom>
          <a:noFill/>
        </p:spPr>
        <p:txBody>
          <a:bodyPr wrap="square" rtlCol="0">
            <a:spAutoFit/>
          </a:bodyPr>
          <a:lstStyle/>
          <a:p>
            <a:r>
              <a:rPr lang="en-US" altLang="zh-TW" sz="1225" dirty="0"/>
              <a:t>Second proof!</a:t>
            </a:r>
            <a:endParaRPr lang="zh-TW" altLang="en-US" sz="1225" dirty="0"/>
          </a:p>
        </p:txBody>
      </p:sp>
      <p:graphicFrame>
        <p:nvGraphicFramePr>
          <p:cNvPr id="2" name="表格 1">
            <a:extLst>
              <a:ext uri="{FF2B5EF4-FFF2-40B4-BE49-F238E27FC236}">
                <a16:creationId xmlns:a16="http://schemas.microsoft.com/office/drawing/2014/main" id="{CD2EF0E7-A6D8-42F2-A308-F910F6F853E7}"/>
              </a:ext>
            </a:extLst>
          </p:cNvPr>
          <p:cNvGraphicFramePr>
            <a:graphicFrameLocks noGrp="1"/>
          </p:cNvGraphicFramePr>
          <p:nvPr>
            <p:extLst>
              <p:ext uri="{D42A27DB-BD31-4B8C-83A1-F6EECF244321}">
                <p14:modId xmlns:p14="http://schemas.microsoft.com/office/powerpoint/2010/main" val="3932105149"/>
              </p:ext>
            </p:extLst>
          </p:nvPr>
        </p:nvGraphicFramePr>
        <p:xfrm>
          <a:off x="4419600" y="1812928"/>
          <a:ext cx="341829" cy="329540"/>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3551342868"/>
                    </a:ext>
                  </a:extLst>
                </a:gridCol>
                <a:gridCol w="111618">
                  <a:extLst>
                    <a:ext uri="{9D8B030D-6E8A-4147-A177-3AD203B41FA5}">
                      <a16:colId xmlns:a16="http://schemas.microsoft.com/office/drawing/2014/main" val="3159131274"/>
                    </a:ext>
                  </a:extLst>
                </a:gridCol>
                <a:gridCol w="113943">
                  <a:extLst>
                    <a:ext uri="{9D8B030D-6E8A-4147-A177-3AD203B41FA5}">
                      <a16:colId xmlns:a16="http://schemas.microsoft.com/office/drawing/2014/main" val="3619320398"/>
                    </a:ext>
                  </a:extLst>
                </a:gridCol>
              </a:tblGrid>
              <a:tr h="103734">
                <a:tc>
                  <a:txBody>
                    <a:bodyPr/>
                    <a:lstStyle/>
                    <a:p>
                      <a:pPr marL="48895">
                        <a:lnSpc>
                          <a:spcPct val="100000"/>
                        </a:lnSpc>
                        <a:spcBef>
                          <a:spcPts val="80"/>
                        </a:spcBef>
                      </a:pPr>
                      <a:r>
                        <a:rPr sz="600" dirty="0">
                          <a:solidFill>
                            <a:srgbClr val="181818"/>
                          </a:solidFill>
                          <a:latin typeface="Georgia"/>
                          <a:cs typeface="Georgia"/>
                        </a:rPr>
                        <a:t>3</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80"/>
                        </a:spcBef>
                      </a:pPr>
                      <a:r>
                        <a:rPr sz="600" dirty="0">
                          <a:solidFill>
                            <a:srgbClr val="181818"/>
                          </a:solidFill>
                          <a:latin typeface="Georgia"/>
                          <a:cs typeface="Georgia"/>
                        </a:rPr>
                        <a:t>8</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80"/>
                        </a:spcBef>
                      </a:pPr>
                      <a:r>
                        <a:rPr sz="600" dirty="0">
                          <a:solidFill>
                            <a:srgbClr val="181818"/>
                          </a:solidFill>
                          <a:latin typeface="Georgia"/>
                          <a:cs typeface="Georgia"/>
                        </a:rPr>
                        <a:t>9</a:t>
                      </a:r>
                      <a:endParaRPr sz="600" dirty="0">
                        <a:latin typeface="Georgia"/>
                        <a:cs typeface="Georgia"/>
                      </a:endParaRPr>
                    </a:p>
                  </a:txBody>
                  <a:tcPr marL="0" marR="0" marT="6916"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821583658"/>
                  </a:ext>
                </a:extLst>
              </a:tr>
              <a:tr h="95090">
                <a:tc>
                  <a:txBody>
                    <a:bodyPr/>
                    <a:lstStyle/>
                    <a:p>
                      <a:pPr marL="48260">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1</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2</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4169489529"/>
                  </a:ext>
                </a:extLst>
              </a:tr>
              <a:tr h="95090">
                <a:tc>
                  <a:txBody>
                    <a:bodyPr/>
                    <a:lstStyle/>
                    <a:p>
                      <a:pPr marL="51435">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R="635" algn="ctr">
                        <a:lnSpc>
                          <a:spcPts val="1010"/>
                        </a:lnSpc>
                      </a:pPr>
                      <a:r>
                        <a:rPr sz="600" dirty="0">
                          <a:solidFill>
                            <a:srgbClr val="181818"/>
                          </a:solidFill>
                          <a:latin typeface="Georgia"/>
                          <a:cs typeface="Georgia"/>
                        </a:rPr>
                        <a:t>5</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2360857502"/>
                  </a:ext>
                </a:extLst>
              </a:tr>
            </a:tbl>
          </a:graphicData>
        </a:graphic>
      </p:graphicFrame>
      <p:cxnSp>
        <p:nvCxnSpPr>
          <p:cNvPr id="16" name="直線單箭頭接點 15">
            <a:extLst>
              <a:ext uri="{FF2B5EF4-FFF2-40B4-BE49-F238E27FC236}">
                <a16:creationId xmlns:a16="http://schemas.microsoft.com/office/drawing/2014/main" id="{EB2F448D-C18B-4450-8AB4-5B95359DA0A2}"/>
              </a:ext>
            </a:extLst>
          </p:cNvPr>
          <p:cNvCxnSpPr/>
          <p:nvPr/>
        </p:nvCxnSpPr>
        <p:spPr>
          <a:xfrm>
            <a:off x="3124200" y="2343150"/>
            <a:ext cx="236220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C0EDFAE-3FA7-445E-A60B-4EE04759D0C7}"/>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1916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909833" y="2883292"/>
            <a:ext cx="816279" cy="950232"/>
          </a:xfrm>
          <a:prstGeom prst="rect">
            <a:avLst/>
          </a:prstGeom>
          <a:blipFill>
            <a:blip r:embed="rId2" cstate="print"/>
            <a:stretch>
              <a:fillRect/>
            </a:stretch>
          </a:blipFill>
        </p:spPr>
        <p:txBody>
          <a:bodyPr wrap="square" lIns="0" tIns="0" rIns="0" bIns="0" rtlCol="0">
            <a:noAutofit/>
          </a:bodyPr>
          <a:lstStyle/>
          <a:p>
            <a:endParaRPr sz="1225"/>
          </a:p>
        </p:txBody>
      </p:sp>
      <p:sp>
        <p:nvSpPr>
          <p:cNvPr id="5" name="object 12"/>
          <p:cNvSpPr/>
          <p:nvPr/>
        </p:nvSpPr>
        <p:spPr>
          <a:xfrm>
            <a:off x="5920234" y="2883292"/>
            <a:ext cx="992654" cy="950232"/>
          </a:xfrm>
          <a:prstGeom prst="rect">
            <a:avLst/>
          </a:prstGeom>
          <a:blipFill>
            <a:blip r:embed="rId3" cstate="print"/>
            <a:stretch>
              <a:fillRect/>
            </a:stretch>
          </a:blipFill>
        </p:spPr>
        <p:txBody>
          <a:bodyPr wrap="square" lIns="0" tIns="0" rIns="0" bIns="0" rtlCol="0">
            <a:noAutofit/>
          </a:bodyPr>
          <a:lstStyle/>
          <a:p>
            <a:endParaRPr sz="1225"/>
          </a:p>
        </p:txBody>
      </p:sp>
      <p:sp>
        <p:nvSpPr>
          <p:cNvPr id="7" name="object 11"/>
          <p:cNvSpPr txBox="1"/>
          <p:nvPr/>
        </p:nvSpPr>
        <p:spPr>
          <a:xfrm>
            <a:off x="2114746" y="3763865"/>
            <a:ext cx="458593" cy="194070"/>
          </a:xfrm>
          <a:prstGeom prst="rect">
            <a:avLst/>
          </a:prstGeom>
        </p:spPr>
        <p:txBody>
          <a:bodyPr vert="horz" wrap="square" lIns="0" tIns="0" rIns="0" bIns="0" rtlCol="0">
            <a:noAutofit/>
          </a:bodyPr>
          <a:lstStyle/>
          <a:p>
            <a:pPr marL="8645"/>
            <a:r>
              <a:rPr sz="1225" dirty="0">
                <a:latin typeface="Arial"/>
                <a:cs typeface="Arial"/>
              </a:rPr>
              <a:t>Peggy</a:t>
            </a:r>
            <a:endParaRPr sz="1225">
              <a:latin typeface="Arial"/>
              <a:cs typeface="Arial"/>
            </a:endParaRPr>
          </a:p>
        </p:txBody>
      </p:sp>
      <p:sp>
        <p:nvSpPr>
          <p:cNvPr id="8" name="object 18"/>
          <p:cNvSpPr txBox="1"/>
          <p:nvPr/>
        </p:nvSpPr>
        <p:spPr>
          <a:xfrm>
            <a:off x="6208112" y="3763865"/>
            <a:ext cx="412344" cy="194070"/>
          </a:xfrm>
          <a:prstGeom prst="rect">
            <a:avLst/>
          </a:prstGeom>
        </p:spPr>
        <p:txBody>
          <a:bodyPr vert="horz" wrap="square" lIns="0" tIns="0" rIns="0" bIns="0" rtlCol="0">
            <a:noAutofit/>
          </a:bodyPr>
          <a:lstStyle/>
          <a:p>
            <a:pPr marL="8645"/>
            <a:r>
              <a:rPr sz="1225" spc="-34" dirty="0">
                <a:latin typeface="Arial"/>
                <a:cs typeface="Arial"/>
              </a:rPr>
              <a:t>V</a:t>
            </a:r>
            <a:r>
              <a:rPr sz="1225" dirty="0">
                <a:latin typeface="Arial"/>
                <a:cs typeface="Arial"/>
              </a:rPr>
              <a:t>i</a:t>
            </a:r>
            <a:r>
              <a:rPr sz="1225" spc="-7" dirty="0">
                <a:latin typeface="Arial"/>
                <a:cs typeface="Arial"/>
              </a:rPr>
              <a:t>ctor</a:t>
            </a:r>
            <a:endParaRPr sz="1225" dirty="0">
              <a:latin typeface="Arial"/>
              <a:cs typeface="Arial"/>
            </a:endParaRPr>
          </a:p>
        </p:txBody>
      </p:sp>
      <p:graphicFrame>
        <p:nvGraphicFramePr>
          <p:cNvPr id="9" name="object 89"/>
          <p:cNvGraphicFramePr>
            <a:graphicFrameLocks noGrp="1"/>
          </p:cNvGraphicFramePr>
          <p:nvPr/>
        </p:nvGraphicFramePr>
        <p:xfrm>
          <a:off x="6184339" y="1690007"/>
          <a:ext cx="1032462" cy="979976"/>
        </p:xfrm>
        <a:graphic>
          <a:graphicData uri="http://schemas.openxmlformats.org/drawingml/2006/table">
            <a:tbl>
              <a:tblPr firstRow="1" bandRow="1">
                <a:tableStyleId>{2D5ABB26-0587-4C30-8999-92F81FD0307C}</a:tableStyleId>
              </a:tblPr>
              <a:tblGrid>
                <a:gridCol w="116268">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6268">
                  <a:extLst>
                    <a:ext uri="{9D8B030D-6E8A-4147-A177-3AD203B41FA5}">
                      <a16:colId xmlns:a16="http://schemas.microsoft.com/office/drawing/2014/main" val="20002"/>
                    </a:ext>
                  </a:extLst>
                </a:gridCol>
                <a:gridCol w="116268">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6268">
                  <a:extLst>
                    <a:ext uri="{9D8B030D-6E8A-4147-A177-3AD203B41FA5}">
                      <a16:colId xmlns:a16="http://schemas.microsoft.com/office/drawing/2014/main" val="20005"/>
                    </a:ext>
                  </a:extLst>
                </a:gridCol>
                <a:gridCol w="116268">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5090">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9</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no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8</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2705">
                        <a:lnSpc>
                          <a:spcPct val="100000"/>
                        </a:lnSpc>
                        <a:spcBef>
                          <a:spcPts val="40"/>
                        </a:spcBef>
                      </a:pPr>
                      <a:r>
                        <a:rPr sz="600" dirty="0">
                          <a:solidFill>
                            <a:srgbClr val="181818"/>
                          </a:solidFill>
                          <a:latin typeface="Georgia"/>
                          <a:cs typeface="Georgia"/>
                        </a:rPr>
                        <a:t>4</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noFill/>
                  </a:tcPr>
                </a:tc>
                <a:tc>
                  <a:txBody>
                    <a:bodyPr/>
                    <a:lstStyle/>
                    <a:p>
                      <a:pPr marR="3810"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6350" algn="ctr">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marL="41275">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extLst>
                  <a:ext uri="{0D108BD9-81ED-4DB2-BD59-A6C34878D82A}">
                    <a16:rowId xmlns:a16="http://schemas.microsoft.com/office/drawing/2014/main" val="10002"/>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1</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6350" algn="ctr">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6</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895">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6350"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no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3340">
                        <a:lnSpc>
                          <a:spcPts val="1010"/>
                        </a:lnSpc>
                      </a:pPr>
                      <a:r>
                        <a:rPr sz="600" dirty="0">
                          <a:solidFill>
                            <a:srgbClr val="181818"/>
                          </a:solidFill>
                          <a:latin typeface="Georgia"/>
                          <a:cs typeface="Georgia"/>
                        </a:rPr>
                        <a:t>2</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3340">
                        <a:lnSpc>
                          <a:spcPts val="1010"/>
                        </a:lnSpc>
                      </a:pPr>
                      <a:r>
                        <a:rPr sz="600" dirty="0">
                          <a:solidFill>
                            <a:srgbClr val="181818"/>
                          </a:solidFill>
                          <a:latin typeface="Georgia"/>
                          <a:cs typeface="Georgia"/>
                        </a:rPr>
                        <a:t>3</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noFill/>
                  </a:tcPr>
                </a:tc>
                <a:tc>
                  <a:txBody>
                    <a:bodyPr/>
                    <a:lstStyle/>
                    <a:p>
                      <a:pPr marR="3810" algn="ctr">
                        <a:lnSpc>
                          <a:spcPts val="1010"/>
                        </a:lnSpc>
                      </a:pPr>
                      <a:r>
                        <a:rPr sz="600" dirty="0">
                          <a:solidFill>
                            <a:srgbClr val="181818"/>
                          </a:solidFill>
                          <a:latin typeface="Georgia"/>
                          <a:cs typeface="Georgia"/>
                        </a:rPr>
                        <a:t>4</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13" name="文字方塊 12"/>
          <p:cNvSpPr txBox="1"/>
          <p:nvPr/>
        </p:nvSpPr>
        <p:spPr>
          <a:xfrm>
            <a:off x="1611246" y="888517"/>
            <a:ext cx="4596866" cy="427553"/>
          </a:xfrm>
          <a:prstGeom prst="rect">
            <a:avLst/>
          </a:prstGeom>
          <a:noFill/>
        </p:spPr>
        <p:txBody>
          <a:bodyPr wrap="square" rtlCol="0">
            <a:spAutoFit/>
          </a:bodyPr>
          <a:lstStyle/>
          <a:p>
            <a:r>
              <a:rPr lang="el-GR" altLang="zh-TW" sz="1089" dirty="0">
                <a:solidFill>
                  <a:srgbClr val="181818"/>
                </a:solidFill>
                <a:latin typeface="Georgia"/>
                <a:cs typeface="Georgia"/>
              </a:rPr>
              <a:t>chooses a random permutation σ of </a:t>
            </a:r>
            <a:r>
              <a:rPr lang="el-GR" altLang="zh-TW" sz="1089" spc="-3" dirty="0">
                <a:solidFill>
                  <a:srgbClr val="181818"/>
                </a:solidFill>
                <a:latin typeface="Georgia"/>
                <a:cs typeface="Georgia"/>
              </a:rPr>
              <a:t>{1,…,9}  say σ(1)=2, </a:t>
            </a:r>
            <a:r>
              <a:rPr lang="el-GR" altLang="zh-TW" sz="1089" spc="-7" dirty="0">
                <a:solidFill>
                  <a:srgbClr val="181818"/>
                </a:solidFill>
                <a:latin typeface="Georgia"/>
                <a:cs typeface="Georgia"/>
              </a:rPr>
              <a:t>σ(2)=8, </a:t>
            </a:r>
            <a:r>
              <a:rPr lang="el-GR" altLang="zh-TW" sz="1089" spc="-3" dirty="0">
                <a:solidFill>
                  <a:srgbClr val="181818"/>
                </a:solidFill>
                <a:latin typeface="Georgia"/>
                <a:cs typeface="Georgia"/>
              </a:rPr>
              <a:t>σ(3)=6, </a:t>
            </a:r>
            <a:r>
              <a:rPr lang="el-GR" altLang="zh-TW" sz="1089" spc="-7" dirty="0">
                <a:solidFill>
                  <a:srgbClr val="181818"/>
                </a:solidFill>
                <a:latin typeface="Georgia"/>
                <a:cs typeface="Georgia"/>
              </a:rPr>
              <a:t>σ(4)=5, σ(5)=4, </a:t>
            </a:r>
            <a:r>
              <a:rPr lang="el-GR" altLang="zh-TW" sz="1089" spc="-3" dirty="0">
                <a:solidFill>
                  <a:srgbClr val="181818"/>
                </a:solidFill>
                <a:latin typeface="Georgia"/>
                <a:cs typeface="Georgia"/>
              </a:rPr>
              <a:t>σ(6)=9, </a:t>
            </a:r>
            <a:r>
              <a:rPr lang="el-GR" altLang="zh-TW" sz="1089" spc="-7" dirty="0">
                <a:solidFill>
                  <a:srgbClr val="181818"/>
                </a:solidFill>
                <a:latin typeface="Georgia"/>
                <a:cs typeface="Georgia"/>
              </a:rPr>
              <a:t>σ(7)=1, σ(8)=7 </a:t>
            </a:r>
            <a:r>
              <a:rPr lang="el-GR" altLang="zh-TW" sz="1089" spc="-3" dirty="0">
                <a:solidFill>
                  <a:srgbClr val="181818"/>
                </a:solidFill>
                <a:latin typeface="Georgia"/>
                <a:cs typeface="Georgia"/>
              </a:rPr>
              <a:t>and σ(9)=3.</a:t>
            </a:r>
            <a:endParaRPr lang="zh-TW" altLang="en-US" sz="1089" dirty="0">
              <a:solidFill>
                <a:srgbClr val="C000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864976918"/>
              </p:ext>
            </p:extLst>
          </p:nvPr>
        </p:nvGraphicFramePr>
        <p:xfrm>
          <a:off x="1879784" y="1741875"/>
          <a:ext cx="1026369" cy="979976"/>
        </p:xfrm>
        <a:graphic>
          <a:graphicData uri="http://schemas.openxmlformats.org/drawingml/2006/table">
            <a:tbl>
              <a:tblPr firstRow="1" bandRow="1">
                <a:tableStyleId>{2D5ABB26-0587-4C30-8999-92F81FD0307C}</a:tableStyleId>
              </a:tblPr>
              <a:tblGrid>
                <a:gridCol w="110173">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3943">
                  <a:extLst>
                    <a:ext uri="{9D8B030D-6E8A-4147-A177-3AD203B41FA5}">
                      <a16:colId xmlns:a16="http://schemas.microsoft.com/office/drawing/2014/main" val="20002"/>
                    </a:ext>
                  </a:extLst>
                </a:gridCol>
                <a:gridCol w="118594">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3943">
                  <a:extLst>
                    <a:ext uri="{9D8B030D-6E8A-4147-A177-3AD203B41FA5}">
                      <a16:colId xmlns:a16="http://schemas.microsoft.com/office/drawing/2014/main" val="20005"/>
                    </a:ext>
                  </a:extLst>
                </a:gridCol>
                <a:gridCol w="118594">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5090">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3</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40"/>
                        </a:spcBef>
                      </a:pPr>
                      <a:r>
                        <a:rPr sz="600" dirty="0">
                          <a:solidFill>
                            <a:srgbClr val="181818"/>
                          </a:solidFill>
                          <a:latin typeface="Georgia"/>
                          <a:cs typeface="Georgia"/>
                        </a:rPr>
                        <a:t>7</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8419">
                        <a:lnSpc>
                          <a:spcPct val="100000"/>
                        </a:lnSpc>
                        <a:spcBef>
                          <a:spcPts val="40"/>
                        </a:spcBef>
                      </a:pPr>
                      <a:r>
                        <a:rPr sz="600" dirty="0">
                          <a:solidFill>
                            <a:srgbClr val="181818"/>
                          </a:solidFill>
                          <a:latin typeface="Georgia"/>
                          <a:cs typeface="Georgia"/>
                        </a:rPr>
                        <a:t>5</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5</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3734">
                <a:tc>
                  <a:txBody>
                    <a:bodyPr/>
                    <a:lstStyle/>
                    <a:p>
                      <a:pPr marL="48260">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41275">
                        <a:lnSpc>
                          <a:spcPts val="1010"/>
                        </a:lnSpc>
                      </a:pPr>
                      <a:r>
                        <a:rPr sz="600" dirty="0">
                          <a:solidFill>
                            <a:srgbClr val="181818"/>
                          </a:solidFill>
                          <a:latin typeface="Georgia"/>
                          <a:cs typeface="Georgia"/>
                        </a:rPr>
                        <a:t>9</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95090">
                <a:tc>
                  <a:txBody>
                    <a:bodyPr/>
                    <a:lstStyle/>
                    <a:p>
                      <a:pPr marL="55244">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1910">
                        <a:lnSpc>
                          <a:spcPts val="1010"/>
                        </a:lnSpc>
                      </a:pPr>
                      <a:r>
                        <a:rPr sz="600" dirty="0">
                          <a:solidFill>
                            <a:srgbClr val="181818"/>
                          </a:solidFill>
                          <a:latin typeface="Georgia"/>
                          <a:cs typeface="Georgia"/>
                        </a:rPr>
                        <a:t>2</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marL="44450">
                        <a:lnSpc>
                          <a:spcPts val="1010"/>
                        </a:lnSpc>
                      </a:pPr>
                      <a:r>
                        <a:rPr sz="600" dirty="0">
                          <a:solidFill>
                            <a:srgbClr val="181818"/>
                          </a:solidFill>
                          <a:latin typeface="Georgia"/>
                          <a:cs typeface="Georgia"/>
                        </a:rPr>
                        <a:t>7</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tc>
                  <a:txBody>
                    <a:bodyPr/>
                    <a:lstStyle/>
                    <a:p>
                      <a:pPr algn="ctr">
                        <a:lnSpc>
                          <a:spcPct val="100000"/>
                        </a:lnSpc>
                        <a:spcBef>
                          <a:spcPts val="80"/>
                        </a:spcBef>
                      </a:pPr>
                      <a:r>
                        <a:rPr sz="600" dirty="0">
                          <a:solidFill>
                            <a:srgbClr val="181818"/>
                          </a:solidFill>
                          <a:latin typeface="Georgia"/>
                          <a:cs typeface="Georgia"/>
                        </a:rPr>
                        <a:t>7</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90">
                <a:tc>
                  <a:txBody>
                    <a:bodyPr/>
                    <a:lstStyle/>
                    <a:p>
                      <a:pPr marL="48260">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4610">
                        <a:lnSpc>
                          <a:spcPts val="1010"/>
                        </a:lnSpc>
                      </a:pPr>
                      <a:r>
                        <a:rPr sz="600" dirty="0">
                          <a:solidFill>
                            <a:srgbClr val="181818"/>
                          </a:solidFill>
                          <a:latin typeface="Georgia"/>
                          <a:cs typeface="Georgia"/>
                        </a:rPr>
                        <a:t>8</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8"/>
                  </a:ext>
                </a:extLst>
              </a:tr>
            </a:tbl>
          </a:graphicData>
        </a:graphic>
      </p:graphicFrame>
      <p:sp>
        <p:nvSpPr>
          <p:cNvPr id="10" name="object 8"/>
          <p:cNvSpPr/>
          <p:nvPr/>
        </p:nvSpPr>
        <p:spPr>
          <a:xfrm>
            <a:off x="3067535" y="3349679"/>
            <a:ext cx="2679247" cy="0"/>
          </a:xfrm>
          <a:custGeom>
            <a:avLst/>
            <a:gdLst/>
            <a:ahLst/>
            <a:cxnLst/>
            <a:rect l="l" t="t" r="r" b="b"/>
            <a:pathLst>
              <a:path w="3936177">
                <a:moveTo>
                  <a:pt x="0" y="0"/>
                </a:moveTo>
                <a:lnTo>
                  <a:pt x="3936177" y="0"/>
                </a:lnTo>
              </a:path>
            </a:pathLst>
          </a:custGeom>
          <a:ln w="26424">
            <a:solidFill>
              <a:srgbClr val="000000"/>
            </a:solidFill>
          </a:ln>
        </p:spPr>
        <p:txBody>
          <a:bodyPr wrap="square" lIns="0" tIns="0" rIns="0" bIns="0" rtlCol="0">
            <a:noAutofit/>
          </a:bodyPr>
          <a:lstStyle/>
          <a:p>
            <a:endParaRPr sz="1225"/>
          </a:p>
        </p:txBody>
      </p:sp>
      <p:sp>
        <p:nvSpPr>
          <p:cNvPr id="12" name="object 9"/>
          <p:cNvSpPr/>
          <p:nvPr/>
        </p:nvSpPr>
        <p:spPr>
          <a:xfrm>
            <a:off x="5682551" y="3307932"/>
            <a:ext cx="82080" cy="83495"/>
          </a:xfrm>
          <a:custGeom>
            <a:avLst/>
            <a:gdLst/>
            <a:ahLst/>
            <a:cxnLst/>
            <a:rect l="l" t="t" r="r" b="b"/>
            <a:pathLst>
              <a:path w="120586" h="122666">
                <a:moveTo>
                  <a:pt x="15443" y="0"/>
                </a:moveTo>
                <a:lnTo>
                  <a:pt x="7353" y="2129"/>
                </a:lnTo>
                <a:lnTo>
                  <a:pt x="0" y="14735"/>
                </a:lnTo>
                <a:lnTo>
                  <a:pt x="2128" y="22825"/>
                </a:lnTo>
                <a:lnTo>
                  <a:pt x="68143" y="61333"/>
                </a:lnTo>
                <a:lnTo>
                  <a:pt x="2128" y="99841"/>
                </a:lnTo>
                <a:lnTo>
                  <a:pt x="0" y="107932"/>
                </a:lnTo>
                <a:lnTo>
                  <a:pt x="7353" y="120538"/>
                </a:lnTo>
                <a:lnTo>
                  <a:pt x="15443" y="122666"/>
                </a:lnTo>
                <a:lnTo>
                  <a:pt x="120586" y="61333"/>
                </a:lnTo>
                <a:lnTo>
                  <a:pt x="15443" y="0"/>
                </a:lnTo>
                <a:close/>
              </a:path>
            </a:pathLst>
          </a:custGeom>
          <a:solidFill>
            <a:srgbClr val="000000"/>
          </a:solidFill>
        </p:spPr>
        <p:txBody>
          <a:bodyPr wrap="square" lIns="0" tIns="0" rIns="0" bIns="0" rtlCol="0">
            <a:noAutofit/>
          </a:bodyPr>
          <a:lstStyle/>
          <a:p>
            <a:endParaRPr sz="1225"/>
          </a:p>
        </p:txBody>
      </p:sp>
      <p:sp>
        <p:nvSpPr>
          <p:cNvPr id="14" name="object 10"/>
          <p:cNvSpPr txBox="1"/>
          <p:nvPr/>
        </p:nvSpPr>
        <p:spPr>
          <a:xfrm>
            <a:off x="3484203" y="3069596"/>
            <a:ext cx="1633385" cy="214385"/>
          </a:xfrm>
          <a:prstGeom prst="rect">
            <a:avLst/>
          </a:prstGeom>
        </p:spPr>
        <p:txBody>
          <a:bodyPr vert="horz" wrap="square" lIns="0" tIns="0" rIns="0" bIns="0" rtlCol="0">
            <a:noAutofit/>
          </a:bodyPr>
          <a:lstStyle/>
          <a:p>
            <a:pPr marL="8645"/>
            <a:r>
              <a:rPr sz="1361" spc="-7" dirty="0">
                <a:latin typeface="Arial"/>
                <a:cs typeface="Arial"/>
              </a:rPr>
              <a:t>I’m</a:t>
            </a:r>
            <a:r>
              <a:rPr sz="1361" spc="-3" dirty="0">
                <a:latin typeface="Arial"/>
                <a:cs typeface="Arial"/>
              </a:rPr>
              <a:t> </a:t>
            </a:r>
            <a:r>
              <a:rPr sz="1361" dirty="0">
                <a:latin typeface="Arial"/>
                <a:cs typeface="Arial"/>
              </a:rPr>
              <a:t>Pegg</a:t>
            </a:r>
            <a:r>
              <a:rPr sz="1361" spc="-102" dirty="0">
                <a:latin typeface="Arial"/>
                <a:cs typeface="Arial"/>
              </a:rPr>
              <a:t>y</a:t>
            </a:r>
            <a:r>
              <a:rPr sz="1361" spc="-3" dirty="0">
                <a:latin typeface="Arial"/>
                <a:cs typeface="Arial"/>
              </a:rPr>
              <a:t> </a:t>
            </a:r>
            <a:endParaRPr sz="1361" dirty="0">
              <a:latin typeface="Arial"/>
              <a:cs typeface="Arial"/>
            </a:endParaRPr>
          </a:p>
        </p:txBody>
      </p:sp>
      <p:sp>
        <p:nvSpPr>
          <p:cNvPr id="15" name="文字方塊 14"/>
          <p:cNvSpPr txBox="1"/>
          <p:nvPr/>
        </p:nvSpPr>
        <p:spPr>
          <a:xfrm>
            <a:off x="3223452" y="1430671"/>
            <a:ext cx="1894135" cy="280846"/>
          </a:xfrm>
          <a:prstGeom prst="rect">
            <a:avLst/>
          </a:prstGeom>
          <a:noFill/>
        </p:spPr>
        <p:txBody>
          <a:bodyPr wrap="square" rtlCol="0">
            <a:spAutoFit/>
          </a:bodyPr>
          <a:lstStyle/>
          <a:p>
            <a:r>
              <a:rPr lang="en-US" altLang="zh-TW" sz="1225" dirty="0"/>
              <a:t>Final Proof!</a:t>
            </a:r>
            <a:endParaRPr lang="zh-TW" altLang="en-US" sz="1225" dirty="0"/>
          </a:p>
        </p:txBody>
      </p:sp>
      <p:graphicFrame>
        <p:nvGraphicFramePr>
          <p:cNvPr id="16" name="表格 15">
            <a:extLst>
              <a:ext uri="{FF2B5EF4-FFF2-40B4-BE49-F238E27FC236}">
                <a16:creationId xmlns:a16="http://schemas.microsoft.com/office/drawing/2014/main" id="{B45BDE4A-4366-482A-B1B3-613C886BD89E}"/>
              </a:ext>
            </a:extLst>
          </p:cNvPr>
          <p:cNvGraphicFramePr>
            <a:graphicFrameLocks noGrp="1"/>
          </p:cNvGraphicFramePr>
          <p:nvPr>
            <p:extLst>
              <p:ext uri="{D42A27DB-BD31-4B8C-83A1-F6EECF244321}">
                <p14:modId xmlns:p14="http://schemas.microsoft.com/office/powerpoint/2010/main" val="85534490"/>
              </p:ext>
            </p:extLst>
          </p:nvPr>
        </p:nvGraphicFramePr>
        <p:xfrm>
          <a:off x="3909679" y="1680482"/>
          <a:ext cx="1026369" cy="979976"/>
        </p:xfrm>
        <a:graphic>
          <a:graphicData uri="http://schemas.openxmlformats.org/drawingml/2006/table">
            <a:tbl>
              <a:tblPr firstRow="1" bandRow="1">
                <a:tableStyleId>{2D5ABB26-0587-4C30-8999-92F81FD0307C}</a:tableStyleId>
              </a:tblPr>
              <a:tblGrid>
                <a:gridCol w="110173">
                  <a:extLst>
                    <a:ext uri="{9D8B030D-6E8A-4147-A177-3AD203B41FA5}">
                      <a16:colId xmlns:a16="http://schemas.microsoft.com/office/drawing/2014/main" val="20000"/>
                    </a:ext>
                  </a:extLst>
                </a:gridCol>
                <a:gridCol w="111618">
                  <a:extLst>
                    <a:ext uri="{9D8B030D-6E8A-4147-A177-3AD203B41FA5}">
                      <a16:colId xmlns:a16="http://schemas.microsoft.com/office/drawing/2014/main" val="20001"/>
                    </a:ext>
                  </a:extLst>
                </a:gridCol>
                <a:gridCol w="113943">
                  <a:extLst>
                    <a:ext uri="{9D8B030D-6E8A-4147-A177-3AD203B41FA5}">
                      <a16:colId xmlns:a16="http://schemas.microsoft.com/office/drawing/2014/main" val="20002"/>
                    </a:ext>
                  </a:extLst>
                </a:gridCol>
                <a:gridCol w="118594">
                  <a:extLst>
                    <a:ext uri="{9D8B030D-6E8A-4147-A177-3AD203B41FA5}">
                      <a16:colId xmlns:a16="http://schemas.microsoft.com/office/drawing/2014/main" val="20003"/>
                    </a:ext>
                  </a:extLst>
                </a:gridCol>
                <a:gridCol w="111618">
                  <a:extLst>
                    <a:ext uri="{9D8B030D-6E8A-4147-A177-3AD203B41FA5}">
                      <a16:colId xmlns:a16="http://schemas.microsoft.com/office/drawing/2014/main" val="20004"/>
                    </a:ext>
                  </a:extLst>
                </a:gridCol>
                <a:gridCol w="113943">
                  <a:extLst>
                    <a:ext uri="{9D8B030D-6E8A-4147-A177-3AD203B41FA5}">
                      <a16:colId xmlns:a16="http://schemas.microsoft.com/office/drawing/2014/main" val="20005"/>
                    </a:ext>
                  </a:extLst>
                </a:gridCol>
                <a:gridCol w="118594">
                  <a:extLst>
                    <a:ext uri="{9D8B030D-6E8A-4147-A177-3AD203B41FA5}">
                      <a16:colId xmlns:a16="http://schemas.microsoft.com/office/drawing/2014/main" val="20006"/>
                    </a:ext>
                  </a:extLst>
                </a:gridCol>
                <a:gridCol w="111618">
                  <a:extLst>
                    <a:ext uri="{9D8B030D-6E8A-4147-A177-3AD203B41FA5}">
                      <a16:colId xmlns:a16="http://schemas.microsoft.com/office/drawing/2014/main" val="20007"/>
                    </a:ext>
                  </a:extLst>
                </a:gridCol>
                <a:gridCol w="116268">
                  <a:extLst>
                    <a:ext uri="{9D8B030D-6E8A-4147-A177-3AD203B41FA5}">
                      <a16:colId xmlns:a16="http://schemas.microsoft.com/office/drawing/2014/main" val="20008"/>
                    </a:ext>
                  </a:extLst>
                </a:gridCol>
              </a:tblGrid>
              <a:tr h="95090">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40"/>
                        </a:spcBef>
                      </a:pPr>
                      <a:r>
                        <a:rPr sz="600" dirty="0">
                          <a:solidFill>
                            <a:srgbClr val="181818"/>
                          </a:solidFill>
                          <a:latin typeface="Georgia"/>
                          <a:cs typeface="Georgia"/>
                        </a:rPr>
                        <a:t>3</a:t>
                      </a:r>
                      <a:endParaRPr sz="600" dirty="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40"/>
                        </a:spcBef>
                      </a:pPr>
                      <a:r>
                        <a:rPr sz="600" dirty="0">
                          <a:solidFill>
                            <a:srgbClr val="181818"/>
                          </a:solidFill>
                          <a:latin typeface="Georgia"/>
                          <a:cs typeface="Georgia"/>
                        </a:rPr>
                        <a:t>7</a:t>
                      </a:r>
                      <a:endParaRPr sz="600">
                        <a:latin typeface="Georgia"/>
                        <a:cs typeface="Georgia"/>
                      </a:endParaRPr>
                    </a:p>
                  </a:txBody>
                  <a:tcPr marL="0" marR="0" marT="3458"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L="58419">
                        <a:lnSpc>
                          <a:spcPct val="100000"/>
                        </a:lnSpc>
                        <a:spcBef>
                          <a:spcPts val="40"/>
                        </a:spcBef>
                      </a:pPr>
                      <a:r>
                        <a:rPr sz="600" dirty="0">
                          <a:solidFill>
                            <a:srgbClr val="181818"/>
                          </a:solidFill>
                          <a:latin typeface="Georgia"/>
                          <a:cs typeface="Georgia"/>
                        </a:rPr>
                        <a:t>5</a:t>
                      </a:r>
                      <a:endParaRPr sz="600">
                        <a:latin typeface="Georgia"/>
                        <a:cs typeface="Georgia"/>
                      </a:endParaRPr>
                    </a:p>
                  </a:txBody>
                  <a:tcPr marL="0" marR="0" marT="3458"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10000"/>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8</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5</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L="41910">
                        <a:lnSpc>
                          <a:spcPts val="1010"/>
                        </a:lnSpc>
                      </a:pPr>
                      <a:r>
                        <a:rPr sz="600" dirty="0">
                          <a:solidFill>
                            <a:srgbClr val="181818"/>
                          </a:solidFill>
                          <a:latin typeface="Georgia"/>
                          <a:cs typeface="Georgia"/>
                        </a:rPr>
                        <a:t>2</a:t>
                      </a:r>
                      <a:endParaRPr sz="600" dirty="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4</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10001"/>
                  </a:ext>
                </a:extLst>
              </a:tr>
              <a:tr h="103734">
                <a:tc>
                  <a:txBody>
                    <a:bodyPr/>
                    <a:lstStyle/>
                    <a:p>
                      <a:pPr marL="48260">
                        <a:lnSpc>
                          <a:spcPts val="1010"/>
                        </a:lnSpc>
                      </a:pPr>
                      <a:r>
                        <a:rPr sz="600" dirty="0">
                          <a:solidFill>
                            <a:srgbClr val="181818"/>
                          </a:solidFill>
                          <a:latin typeface="Georgia"/>
                          <a:cs typeface="Georgia"/>
                        </a:rPr>
                        <a:t>6</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marL="41275">
                        <a:lnSpc>
                          <a:spcPts val="1010"/>
                        </a:lnSpc>
                      </a:pPr>
                      <a:r>
                        <a:rPr sz="600" dirty="0">
                          <a:solidFill>
                            <a:srgbClr val="181818"/>
                          </a:solidFill>
                          <a:latin typeface="Georgia"/>
                          <a:cs typeface="Georgia"/>
                        </a:rPr>
                        <a:t>9</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extLst>
                  <a:ext uri="{0D108BD9-81ED-4DB2-BD59-A6C34878D82A}">
                    <a16:rowId xmlns:a16="http://schemas.microsoft.com/office/drawing/2014/main" val="10002"/>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80"/>
                        </a:spcBef>
                      </a:pPr>
                      <a:r>
                        <a:rPr sz="600" dirty="0">
                          <a:solidFill>
                            <a:srgbClr val="181818"/>
                          </a:solidFill>
                          <a:latin typeface="Georgia"/>
                          <a:cs typeface="Georgia"/>
                        </a:rPr>
                        <a:t>2</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10003"/>
                  </a:ext>
                </a:extLst>
              </a:tr>
              <a:tr h="95090">
                <a:tc>
                  <a:txBody>
                    <a:bodyPr/>
                    <a:lstStyle/>
                    <a:p>
                      <a:pPr marL="55244">
                        <a:lnSpc>
                          <a:spcPts val="1010"/>
                        </a:lnSpc>
                      </a:pPr>
                      <a:r>
                        <a:rPr sz="600" dirty="0">
                          <a:solidFill>
                            <a:srgbClr val="181818"/>
                          </a:solidFill>
                          <a:latin typeface="Georgia"/>
                          <a:cs typeface="Georgia"/>
                        </a:rPr>
                        <a:t>1</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9</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L="41910">
                        <a:lnSpc>
                          <a:spcPts val="1010"/>
                        </a:lnSpc>
                      </a:pPr>
                      <a:r>
                        <a:rPr sz="600" dirty="0">
                          <a:solidFill>
                            <a:srgbClr val="181818"/>
                          </a:solidFill>
                          <a:latin typeface="Georgia"/>
                          <a:cs typeface="Georgia"/>
                        </a:rPr>
                        <a:t>2</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3</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10004"/>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marL="44450">
                        <a:lnSpc>
                          <a:spcPts val="1010"/>
                        </a:lnSpc>
                      </a:pPr>
                      <a:r>
                        <a:rPr sz="600" dirty="0">
                          <a:solidFill>
                            <a:srgbClr val="181818"/>
                          </a:solidFill>
                          <a:latin typeface="Georgia"/>
                          <a:cs typeface="Georgia"/>
                        </a:rPr>
                        <a:t>7</a:t>
                      </a:r>
                      <a:endParaRPr sz="600" dirty="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9525">
                      <a:solidFill>
                        <a:srgbClr val="000000"/>
                      </a:solidFill>
                      <a:prstDash val="solid"/>
                    </a:lnB>
                    <a:solidFill>
                      <a:srgbClr val="92D050"/>
                    </a:solidFill>
                  </a:tcPr>
                </a:tc>
                <a:extLst>
                  <a:ext uri="{0D108BD9-81ED-4DB2-BD59-A6C34878D82A}">
                    <a16:rowId xmlns:a16="http://schemas.microsoft.com/office/drawing/2014/main" val="10005"/>
                  </a:ext>
                </a:extLst>
              </a:tr>
              <a:tr h="103734">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80"/>
                        </a:spcBef>
                      </a:pPr>
                      <a:r>
                        <a:rPr sz="600" dirty="0">
                          <a:solidFill>
                            <a:srgbClr val="181818"/>
                          </a:solidFill>
                          <a:latin typeface="Georgia"/>
                          <a:cs typeface="Georgia"/>
                        </a:rPr>
                        <a:t>8</a:t>
                      </a:r>
                      <a:endParaRPr sz="60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tc>
                  <a:txBody>
                    <a:bodyPr/>
                    <a:lstStyle/>
                    <a:p>
                      <a:pPr algn="ctr">
                        <a:lnSpc>
                          <a:spcPct val="100000"/>
                        </a:lnSpc>
                        <a:spcBef>
                          <a:spcPts val="80"/>
                        </a:spcBef>
                      </a:pPr>
                      <a:r>
                        <a:rPr sz="600" dirty="0">
                          <a:solidFill>
                            <a:srgbClr val="181818"/>
                          </a:solidFill>
                          <a:latin typeface="Georgia"/>
                          <a:cs typeface="Georgia"/>
                        </a:rPr>
                        <a:t>7</a:t>
                      </a:r>
                      <a:endParaRPr sz="600" dirty="0">
                        <a:latin typeface="Georgia"/>
                        <a:cs typeface="Georgia"/>
                      </a:endParaRPr>
                    </a:p>
                  </a:txBody>
                  <a:tcPr marL="0" marR="0" marT="6916"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10006"/>
                  </a:ext>
                </a:extLst>
              </a:tr>
              <a:tr h="95090">
                <a:tc>
                  <a:txBody>
                    <a:bodyPr/>
                    <a:lstStyle/>
                    <a:p>
                      <a:pPr marL="48260">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L="54610">
                        <a:lnSpc>
                          <a:spcPts val="1010"/>
                        </a:lnSpc>
                      </a:pPr>
                      <a:r>
                        <a:rPr sz="600" dirty="0">
                          <a:solidFill>
                            <a:srgbClr val="181818"/>
                          </a:solidFill>
                          <a:latin typeface="Georgia"/>
                          <a:cs typeface="Georgia"/>
                        </a:rPr>
                        <a:t>8</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3</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L="56515">
                        <a:lnSpc>
                          <a:spcPts val="1010"/>
                        </a:lnSpc>
                      </a:pPr>
                      <a:r>
                        <a:rPr sz="600" dirty="0">
                          <a:solidFill>
                            <a:srgbClr val="181818"/>
                          </a:solidFill>
                          <a:latin typeface="Georgia"/>
                          <a:cs typeface="Georgia"/>
                        </a:rPr>
                        <a:t>6</a:t>
                      </a:r>
                      <a:endParaRPr sz="600">
                        <a:latin typeface="Georgia"/>
                        <a:cs typeface="Georgia"/>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10007"/>
                  </a:ext>
                </a:extLst>
              </a:tr>
              <a:tr h="95090">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R="635" algn="ctr">
                        <a:lnSpc>
                          <a:spcPts val="1010"/>
                        </a:lnSpc>
                      </a:pPr>
                      <a:r>
                        <a:rPr sz="600" dirty="0">
                          <a:solidFill>
                            <a:srgbClr val="181818"/>
                          </a:solidFill>
                          <a:latin typeface="Georgia"/>
                          <a:cs typeface="Georgia"/>
                        </a:rPr>
                        <a:t>5</a:t>
                      </a:r>
                      <a:endParaRPr sz="600">
                        <a:latin typeface="Georgia"/>
                        <a:cs typeface="Georgia"/>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gn="ctr">
                        <a:lnSpc>
                          <a:spcPts val="1010"/>
                        </a:lnSpc>
                      </a:pPr>
                      <a:r>
                        <a:rPr sz="600" dirty="0">
                          <a:solidFill>
                            <a:srgbClr val="181818"/>
                          </a:solidFill>
                          <a:latin typeface="Georgia"/>
                          <a:cs typeface="Georgia"/>
                        </a:rPr>
                        <a:t>4</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19050">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marL="39370">
                        <a:lnSpc>
                          <a:spcPts val="1010"/>
                        </a:lnSpc>
                      </a:pPr>
                      <a:r>
                        <a:rPr sz="600" dirty="0">
                          <a:solidFill>
                            <a:srgbClr val="181818"/>
                          </a:solidFill>
                          <a:latin typeface="Georgia"/>
                          <a:cs typeface="Georgia"/>
                        </a:rPr>
                        <a:t>8</a:t>
                      </a:r>
                      <a:endParaRPr sz="600">
                        <a:latin typeface="Georgia"/>
                        <a:cs typeface="Georgia"/>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tc>
                  <a:txBody>
                    <a:bodyPr/>
                    <a:lstStyle/>
                    <a:p>
                      <a:pPr>
                        <a:lnSpc>
                          <a:spcPct val="100000"/>
                        </a:lnSpc>
                      </a:pPr>
                      <a:endParaRPr sz="5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2D050"/>
                    </a:solidFill>
                  </a:tcPr>
                </a:tc>
                <a:extLst>
                  <a:ext uri="{0D108BD9-81ED-4DB2-BD59-A6C34878D82A}">
                    <a16:rowId xmlns:a16="http://schemas.microsoft.com/office/drawing/2014/main" val="10008"/>
                  </a:ext>
                </a:extLst>
              </a:tr>
            </a:tbl>
          </a:graphicData>
        </a:graphic>
      </p:graphicFrame>
      <p:cxnSp>
        <p:nvCxnSpPr>
          <p:cNvPr id="17" name="直線單箭頭接點 16">
            <a:extLst>
              <a:ext uri="{FF2B5EF4-FFF2-40B4-BE49-F238E27FC236}">
                <a16:creationId xmlns:a16="http://schemas.microsoft.com/office/drawing/2014/main" id="{2208D192-52DD-4723-B855-D969F04223EA}"/>
              </a:ext>
            </a:extLst>
          </p:cNvPr>
          <p:cNvCxnSpPr/>
          <p:nvPr/>
        </p:nvCxnSpPr>
        <p:spPr>
          <a:xfrm>
            <a:off x="3124200" y="2343150"/>
            <a:ext cx="236220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8DE7AF9-AB52-46D4-A615-0959FF834566}"/>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08273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C8C4B0-1E1D-42BD-8A4A-C8D9334962C8}"/>
              </a:ext>
            </a:extLst>
          </p:cNvPr>
          <p:cNvSpPr>
            <a:spLocks noGrp="1"/>
          </p:cNvSpPr>
          <p:nvPr>
            <p:ph type="ctrTitle"/>
          </p:nvPr>
        </p:nvSpPr>
        <p:spPr/>
        <p:txBody>
          <a:bodyPr>
            <a:normAutofit fontScale="90000"/>
          </a:bodyPr>
          <a:lstStyle/>
          <a:p>
            <a:r>
              <a:rPr lang="en-US" altLang="zh-TW" dirty="0"/>
              <a:t>Cryptography Engineering is not just a rigorous science but an art.</a:t>
            </a:r>
            <a:endParaRPr lang="zh-TW" altLang="en-US" dirty="0"/>
          </a:p>
        </p:txBody>
      </p:sp>
      <p:sp>
        <p:nvSpPr>
          <p:cNvPr id="3" name="副標題 2">
            <a:extLst>
              <a:ext uri="{FF2B5EF4-FFF2-40B4-BE49-F238E27FC236}">
                <a16:creationId xmlns:a16="http://schemas.microsoft.com/office/drawing/2014/main" id="{7C74C2B3-6434-4920-AF15-CFB6051A2A44}"/>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149175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rigorous science</a:t>
            </a:r>
          </a:p>
        </p:txBody>
      </p:sp>
      <p:sp>
        <p:nvSpPr>
          <p:cNvPr id="3" name="Content Placeholder 2"/>
          <p:cNvSpPr>
            <a:spLocks noGrp="1"/>
          </p:cNvSpPr>
          <p:nvPr>
            <p:ph idx="1"/>
          </p:nvPr>
        </p:nvSpPr>
        <p:spPr/>
        <p:txBody>
          <a:bodyPr/>
          <a:lstStyle/>
          <a:p>
            <a:pPr marL="0" indent="0">
              <a:buNone/>
            </a:pPr>
            <a:r>
              <a:rPr lang="en-US" dirty="0"/>
              <a:t>The three steps in cryptography:</a:t>
            </a:r>
          </a:p>
          <a:p>
            <a:endParaRPr lang="en-US" dirty="0"/>
          </a:p>
          <a:p>
            <a:r>
              <a:rPr lang="en-US" dirty="0">
                <a:solidFill>
                  <a:srgbClr val="FF0000"/>
                </a:solidFill>
              </a:rPr>
              <a:t>Precisely specify threat model</a:t>
            </a:r>
          </a:p>
          <a:p>
            <a:endParaRPr lang="en-US" dirty="0">
              <a:solidFill>
                <a:srgbClr val="FF0000"/>
              </a:solidFill>
            </a:endParaRPr>
          </a:p>
          <a:p>
            <a:r>
              <a:rPr lang="en-US" dirty="0">
                <a:solidFill>
                  <a:srgbClr val="FF0000"/>
                </a:solidFill>
              </a:rPr>
              <a:t>Propose a construction</a:t>
            </a:r>
          </a:p>
          <a:p>
            <a:endParaRPr lang="en-US" dirty="0">
              <a:solidFill>
                <a:srgbClr val="FF0000"/>
              </a:solidFill>
            </a:endParaRPr>
          </a:p>
          <a:p>
            <a:r>
              <a:rPr lang="en-US" dirty="0">
                <a:solidFill>
                  <a:srgbClr val="FF0000"/>
                </a:solidFill>
              </a:rPr>
              <a:t>Prove that breaking construction under </a:t>
            </a:r>
            <a:br>
              <a:rPr lang="en-US" dirty="0">
                <a:solidFill>
                  <a:srgbClr val="FF0000"/>
                </a:solidFill>
              </a:rPr>
            </a:br>
            <a:r>
              <a:rPr lang="en-US" dirty="0">
                <a:solidFill>
                  <a:srgbClr val="FF0000"/>
                </a:solidFill>
              </a:rPr>
              <a:t>threat mode will solve an underlying hard problem</a:t>
            </a:r>
          </a:p>
        </p:txBody>
      </p:sp>
      <p:sp>
        <p:nvSpPr>
          <p:cNvPr id="4" name="Left Brace 3"/>
          <p:cNvSpPr/>
          <p:nvPr/>
        </p:nvSpPr>
        <p:spPr>
          <a:xfrm>
            <a:off x="76200" y="1962150"/>
            <a:ext cx="457200" cy="26670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1456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End of Segment</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2618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097863" y="9715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chemeClr val="tx1">
                    <a:lumMod val="75000"/>
                    <a:lumOff val="25000"/>
                  </a:schemeClr>
                </a:solidFill>
              </a:rPr>
              <a:t>Introduction</a:t>
            </a:r>
          </a:p>
        </p:txBody>
      </p:sp>
      <p:cxnSp>
        <p:nvCxnSpPr>
          <p:cNvPr id="6" name="Straight Connector 5"/>
          <p:cNvCxnSpPr/>
          <p:nvPr/>
        </p:nvCxnSpPr>
        <p:spPr>
          <a:xfrm>
            <a:off x="4224865" y="2190750"/>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3581400" y="2343150"/>
            <a:ext cx="5029200" cy="1905000"/>
          </a:xfrm>
        </p:spPr>
        <p:txBody>
          <a:bodyPr anchor="t">
            <a:noAutofit/>
          </a:bodyPr>
          <a:lstStyle/>
          <a:p>
            <a:pPr algn="l"/>
            <a:r>
              <a:rPr lang="en-US" dirty="0">
                <a:solidFill>
                  <a:schemeClr val="tx1">
                    <a:lumMod val="75000"/>
                    <a:lumOff val="25000"/>
                  </a:schemeClr>
                </a:solidFill>
              </a:rPr>
              <a:t>History</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00280" y="543240"/>
              <a:ext cx="360" cy="360"/>
            </p14:xfrm>
          </p:contentPart>
        </mc:Choice>
        <mc:Fallback xmlns="">
          <p:pic>
            <p:nvPicPr>
              <p:cNvPr id="2" name="Ink 1"/>
              <p:cNvPicPr/>
              <p:nvPr/>
            </p:nvPicPr>
            <p:blipFill>
              <a:blip r:embed="rId5" cstate="print"/>
              <a:stretch>
                <a:fillRect/>
              </a:stretch>
            </p:blipFill>
            <p:spPr>
              <a:xfrm>
                <a:off x="1690920" y="533880"/>
                <a:ext cx="19080" cy="19080"/>
              </a:xfrm>
              <a:prstGeom prst="rect">
                <a:avLst/>
              </a:prstGeom>
            </p:spPr>
          </p:pic>
        </mc:Fallback>
      </mc:AlternateContent>
      <p:sp>
        <p:nvSpPr>
          <p:cNvPr id="9" name="Rectangle 8"/>
          <p:cNvSpPr/>
          <p:nvPr/>
        </p:nvSpPr>
        <p:spPr>
          <a:xfrm>
            <a:off x="0" y="0"/>
            <a:ext cx="9144000" cy="66675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dist"/>
            <a:r>
              <a:rPr lang="en-US" sz="2000" dirty="0"/>
              <a:t>Online Cryptography Course                                      Dan Boneh</a:t>
            </a:r>
          </a:p>
        </p:txBody>
      </p:sp>
      <p:pic>
        <p:nvPicPr>
          <p:cNvPr id="8" name="Picture 7" descr="log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895350"/>
            <a:ext cx="3153410" cy="3638550"/>
          </a:xfrm>
          <a:prstGeom prst="rect">
            <a:avLst/>
          </a:prstGeom>
        </p:spPr>
      </p:pic>
    </p:spTree>
    <p:extLst>
      <p:ext uri="{BB962C8B-B14F-4D97-AF65-F5344CB8AC3E}">
        <p14:creationId xmlns:p14="http://schemas.microsoft.com/office/powerpoint/2010/main" val="14669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457200" y="1504950"/>
            <a:ext cx="8229600" cy="2937273"/>
          </a:xfrm>
        </p:spPr>
        <p:txBody>
          <a:bodyPr/>
          <a:lstStyle/>
          <a:p>
            <a:pPr marL="0" indent="0" algn="ctr">
              <a:buNone/>
            </a:pPr>
            <a:r>
              <a:rPr lang="en-US" dirty="0"/>
              <a:t>David Kahn,   “The code breakers”   </a:t>
            </a:r>
            <a:r>
              <a:rPr lang="en-US" sz="2400" dirty="0"/>
              <a:t>(1996)</a:t>
            </a:r>
          </a:p>
        </p:txBody>
      </p:sp>
      <p:pic>
        <p:nvPicPr>
          <p:cNvPr id="4" name="Picture 3"/>
          <p:cNvPicPr>
            <a:picLocks noChangeAspect="1"/>
          </p:cNvPicPr>
          <p:nvPr/>
        </p:nvPicPr>
        <p:blipFill>
          <a:blip r:embed="rId3"/>
          <a:stretch>
            <a:fillRect/>
          </a:stretch>
        </p:blipFill>
        <p:spPr>
          <a:xfrm>
            <a:off x="3581400" y="2495550"/>
            <a:ext cx="1694923" cy="244475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082680" y="1096200"/>
              <a:ext cx="360" cy="360"/>
            </p14:xfrm>
          </p:contentPart>
        </mc:Choice>
        <mc:Fallback xmlns="">
          <p:pic>
            <p:nvPicPr>
              <p:cNvPr id="5" name="Ink 4"/>
              <p:cNvPicPr/>
              <p:nvPr/>
            </p:nvPicPr>
            <p:blipFill>
              <a:blip r:embed="rId5"/>
              <a:stretch>
                <a:fillRect/>
              </a:stretch>
            </p:blipFill>
            <p:spPr>
              <a:xfrm>
                <a:off x="3073320" y="1086840"/>
                <a:ext cx="19080" cy="19080"/>
              </a:xfrm>
              <a:prstGeom prst="rect">
                <a:avLst/>
              </a:prstGeom>
            </p:spPr>
          </p:pic>
        </mc:Fallback>
      </mc:AlternateContent>
    </p:spTree>
    <p:extLst>
      <p:ext uri="{BB962C8B-B14F-4D97-AF65-F5344CB8AC3E}">
        <p14:creationId xmlns:p14="http://schemas.microsoft.com/office/powerpoint/2010/main" val="2691938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p:spPr>
        <p:txBody>
          <a:bodyPr/>
          <a:lstStyle/>
          <a:p>
            <a:r>
              <a:rPr lang="en-US" dirty="0"/>
              <a:t>Symmetric Ciphers</a:t>
            </a:r>
          </a:p>
        </p:txBody>
      </p:sp>
      <p:sp>
        <p:nvSpPr>
          <p:cNvPr id="3" name="Rectangle 2"/>
          <p:cNvSpPr/>
          <p:nvPr/>
        </p:nvSpPr>
        <p:spPr>
          <a:xfrm>
            <a:off x="1905000" y="2114550"/>
            <a:ext cx="1143000" cy="1066800"/>
          </a:xfrm>
          <a:prstGeom prst="rect">
            <a:avLst/>
          </a:prstGeom>
          <a:solidFill>
            <a:srgbClr val="CC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096000" y="2114550"/>
            <a:ext cx="1143000" cy="1066800"/>
          </a:xfrm>
          <a:prstGeom prst="rect">
            <a:avLst/>
          </a:prstGeom>
          <a:solidFill>
            <a:srgbClr val="CC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47280" y="1722960"/>
              <a:ext cx="7660800" cy="2817720"/>
            </p14:xfrm>
          </p:contentPart>
        </mc:Choice>
        <mc:Fallback xmlns="">
          <p:pic>
            <p:nvPicPr>
              <p:cNvPr id="5" name="Ink 4"/>
              <p:cNvPicPr/>
              <p:nvPr/>
            </p:nvPicPr>
            <p:blipFill>
              <a:blip r:embed="rId4"/>
              <a:stretch>
                <a:fillRect/>
              </a:stretch>
            </p:blipFill>
            <p:spPr>
              <a:xfrm>
                <a:off x="637920" y="1714320"/>
                <a:ext cx="7682760" cy="2835360"/>
              </a:xfrm>
              <a:prstGeom prst="rect">
                <a:avLst/>
              </a:prstGeom>
            </p:spPr>
          </p:pic>
        </mc:Fallback>
      </mc:AlternateContent>
    </p:spTree>
    <p:extLst>
      <p:ext uri="{BB962C8B-B14F-4D97-AF65-F5344CB8AC3E}">
        <p14:creationId xmlns:p14="http://schemas.microsoft.com/office/powerpoint/2010/main" val="3547858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Few Historic Examples    </a:t>
            </a:r>
            <a:r>
              <a:rPr lang="en-US" sz="2400" dirty="0"/>
              <a:t>(all badly broken)</a:t>
            </a:r>
            <a:endParaRPr lang="en-US" dirty="0"/>
          </a:p>
        </p:txBody>
      </p:sp>
      <p:sp>
        <p:nvSpPr>
          <p:cNvPr id="4" name="Content Placeholder 3"/>
          <p:cNvSpPr>
            <a:spLocks noGrp="1"/>
          </p:cNvSpPr>
          <p:nvPr>
            <p:ph idx="1"/>
          </p:nvPr>
        </p:nvSpPr>
        <p:spPr/>
        <p:txBody>
          <a:bodyPr/>
          <a:lstStyle/>
          <a:p>
            <a:pPr>
              <a:buNone/>
            </a:pPr>
            <a:r>
              <a:rPr lang="en-US" dirty="0"/>
              <a:t>1.   Substitution cipher</a:t>
            </a:r>
          </a:p>
        </p:txBody>
      </p:sp>
      <p:sp>
        <p:nvSpPr>
          <p:cNvPr id="5" name="Rectangle 4"/>
          <p:cNvSpPr/>
          <p:nvPr/>
        </p:nvSpPr>
        <p:spPr>
          <a:xfrm>
            <a:off x="6705600" y="1581150"/>
            <a:ext cx="1676400" cy="259080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825893" y="2419350"/>
            <a:ext cx="703989" cy="523220"/>
          </a:xfrm>
          <a:prstGeom prst="rect">
            <a:avLst/>
          </a:prstGeom>
          <a:noFill/>
        </p:spPr>
        <p:txBody>
          <a:bodyPr wrap="none" rtlCol="0">
            <a:spAutoFit/>
          </a:bodyPr>
          <a:lstStyle/>
          <a:p>
            <a:r>
              <a:rPr lang="en-US" sz="2800" dirty="0"/>
              <a:t>k :=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25520" y="1744560"/>
              <a:ext cx="7489800" cy="2209680"/>
            </p14:xfrm>
          </p:contentPart>
        </mc:Choice>
        <mc:Fallback xmlns="">
          <p:pic>
            <p:nvPicPr>
              <p:cNvPr id="2" name="Ink 1"/>
              <p:cNvPicPr/>
              <p:nvPr/>
            </p:nvPicPr>
            <p:blipFill>
              <a:blip r:embed="rId4"/>
              <a:stretch>
                <a:fillRect/>
              </a:stretch>
            </p:blipFill>
            <p:spPr>
              <a:xfrm>
                <a:off x="413280" y="1736640"/>
                <a:ext cx="7510680" cy="2230560"/>
              </a:xfrm>
              <a:prstGeom prst="rect">
                <a:avLst/>
              </a:prstGeom>
            </p:spPr>
          </p:pic>
        </mc:Fallback>
      </mc:AlternateContent>
    </p:spTree>
    <p:extLst>
      <p:ext uri="{BB962C8B-B14F-4D97-AF65-F5344CB8AC3E}">
        <p14:creationId xmlns:p14="http://schemas.microsoft.com/office/powerpoint/2010/main" val="349635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a:spLocks noGrp="1"/>
          </p:cNvSpPr>
          <p:nvPr>
            <p:ph type="title"/>
          </p:nvPr>
        </p:nvSpPr>
        <p:spPr>
          <a:xfrm>
            <a:off x="1485900" y="205979"/>
            <a:ext cx="6172200" cy="857250"/>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4400"/>
            </a:pPr>
            <a:r>
              <a:rPr lang="en-US"/>
              <a:t>Cryptanalysis </a:t>
            </a:r>
            <a:endParaRPr/>
          </a:p>
        </p:txBody>
      </p:sp>
      <p:sp>
        <p:nvSpPr>
          <p:cNvPr id="130" name="Google Shape;130;p6"/>
          <p:cNvSpPr txBox="1">
            <a:spLocks noGrp="1"/>
          </p:cNvSpPr>
          <p:nvPr>
            <p:ph type="dt" idx="10"/>
          </p:nvPr>
        </p:nvSpPr>
        <p:spPr>
          <a:xfrm>
            <a:off x="1485900" y="4767263"/>
            <a:ext cx="1600200" cy="273844"/>
          </a:xfrm>
          <a:prstGeom prst="rect">
            <a:avLst/>
          </a:prstGeom>
          <a:noFill/>
          <a:ln>
            <a:noFill/>
          </a:ln>
        </p:spPr>
        <p:txBody>
          <a:bodyPr spcFirstLastPara="1" vert="horz" wrap="square" lIns="68569" tIns="34275" rIns="68569" bIns="34275" rtlCol="0" anchor="ctr" anchorCtr="0">
            <a:noAutofit/>
          </a:bodyPr>
          <a:lstStyle/>
          <a:p>
            <a:r>
              <a:rPr lang="en-US"/>
              <a:t>2016/3/28</a:t>
            </a:r>
            <a:endParaRPr/>
          </a:p>
        </p:txBody>
      </p:sp>
      <p:sp>
        <p:nvSpPr>
          <p:cNvPr id="131" name="Google Shape;131;p6"/>
          <p:cNvSpPr txBox="1">
            <a:spLocks noGrp="1"/>
          </p:cNvSpPr>
          <p:nvPr>
            <p:ph type="sldNum" idx="12"/>
          </p:nvPr>
        </p:nvSpPr>
        <p:spPr>
          <a:xfrm>
            <a:off x="6057900" y="4767263"/>
            <a:ext cx="16002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6</a:t>
            </a:fld>
            <a:endParaRPr/>
          </a:p>
        </p:txBody>
      </p:sp>
      <p:pic>
        <p:nvPicPr>
          <p:cNvPr id="132" name="Google Shape;132;p6"/>
          <p:cNvPicPr preferRelativeResize="0">
            <a:picLocks noGrp="1"/>
          </p:cNvPicPr>
          <p:nvPr>
            <p:ph type="body" idx="1"/>
          </p:nvPr>
        </p:nvPicPr>
        <p:blipFill rotWithShape="1">
          <a:blip r:embed="rId3">
            <a:alphaModFix/>
          </a:blip>
          <a:srcRect/>
          <a:stretch/>
        </p:blipFill>
        <p:spPr>
          <a:xfrm>
            <a:off x="2141731" y="1437624"/>
            <a:ext cx="5076563" cy="1998260"/>
          </a:xfrm>
          <a:prstGeom prst="rect">
            <a:avLst/>
          </a:prstGeom>
          <a:noFill/>
          <a:ln>
            <a:noFill/>
          </a:ln>
        </p:spPr>
      </p:pic>
      <p:sp>
        <p:nvSpPr>
          <p:cNvPr id="133" name="Google Shape;133;p6"/>
          <p:cNvSpPr txBox="1"/>
          <p:nvPr/>
        </p:nvSpPr>
        <p:spPr>
          <a:xfrm>
            <a:off x="1485900" y="3867894"/>
            <a:ext cx="6819900" cy="376996"/>
          </a:xfrm>
          <a:prstGeom prst="rect">
            <a:avLst/>
          </a:prstGeom>
          <a:noFill/>
          <a:ln>
            <a:noFill/>
          </a:ln>
        </p:spPr>
        <p:txBody>
          <a:bodyPr spcFirstLastPara="1" wrap="square" lIns="68569" tIns="34275" rIns="68569" bIns="34275" anchor="t" anchorCtr="0">
            <a:spAutoFit/>
          </a:bodyPr>
          <a:lstStyle/>
          <a:p>
            <a:r>
              <a:rPr lang="en-US" sz="2000" b="1" dirty="0">
                <a:solidFill>
                  <a:schemeClr val="dk1"/>
                </a:solidFill>
                <a:latin typeface="Calibri"/>
                <a:ea typeface="Calibri"/>
                <a:cs typeface="Calibri"/>
                <a:sym typeface="Calibri"/>
              </a:rPr>
              <a:t>Alice, Bob and Eve </a:t>
            </a:r>
            <a:r>
              <a:rPr lang="en-US" sz="2000" dirty="0">
                <a:solidFill>
                  <a:schemeClr val="dk1"/>
                </a:solidFill>
                <a:latin typeface="Calibri"/>
                <a:ea typeface="Calibri"/>
                <a:cs typeface="Calibri"/>
                <a:sym typeface="Calibri"/>
              </a:rPr>
              <a:t>diagram used to explain Cryptography</a:t>
            </a:r>
            <a:endParaRPr sz="2000" dirty="0">
              <a:solidFill>
                <a:schemeClr val="dk1"/>
              </a:solidFill>
              <a:latin typeface="Calibri"/>
              <a:ea typeface="Calibri"/>
              <a:cs typeface="Calibri"/>
              <a:sym typeface="Calibri"/>
            </a:endParaRPr>
          </a:p>
        </p:txBody>
      </p:sp>
      <p:sp>
        <p:nvSpPr>
          <p:cNvPr id="7" name="矩形 6">
            <a:extLst>
              <a:ext uri="{FF2B5EF4-FFF2-40B4-BE49-F238E27FC236}">
                <a16:creationId xmlns:a16="http://schemas.microsoft.com/office/drawing/2014/main" id="{46F71A0A-CDCF-4953-BD1D-5C866D8E1F9B}"/>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advTm="135816"/>
    </mc:Choice>
    <mc:Fallback xmlns="">
      <p:transition spd="slow" advTm="13581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    </a:t>
            </a:r>
            <a:r>
              <a:rPr lang="en-US" sz="2800" dirty="0"/>
              <a:t>(no key)</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062440" y="1351440"/>
              <a:ext cx="4852440" cy="2781720"/>
            </p14:xfrm>
          </p:contentPart>
        </mc:Choice>
        <mc:Fallback xmlns="">
          <p:pic>
            <p:nvPicPr>
              <p:cNvPr id="3" name="Ink 2"/>
              <p:cNvPicPr/>
              <p:nvPr/>
            </p:nvPicPr>
            <p:blipFill>
              <a:blip r:embed="rId4"/>
              <a:stretch>
                <a:fillRect/>
              </a:stretch>
            </p:blipFill>
            <p:spPr>
              <a:xfrm>
                <a:off x="2051640" y="1336680"/>
                <a:ext cx="4878000" cy="2811240"/>
              </a:xfrm>
              <a:prstGeom prst="rect">
                <a:avLst/>
              </a:prstGeom>
            </p:spPr>
          </p:pic>
        </mc:Fallback>
      </mc:AlternateContent>
    </p:spTree>
    <p:extLst>
      <p:ext uri="{BB962C8B-B14F-4D97-AF65-F5344CB8AC3E}">
        <p14:creationId xmlns:p14="http://schemas.microsoft.com/office/powerpoint/2010/main" val="507607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90550"/>
            <a:ext cx="8610600" cy="954107"/>
          </a:xfrm>
          <a:prstGeom prst="rect">
            <a:avLst/>
          </a:prstGeom>
          <a:noFill/>
        </p:spPr>
        <p:txBody>
          <a:bodyPr wrap="square" rtlCol="0">
            <a:spAutoFit/>
          </a:bodyPr>
          <a:lstStyle/>
          <a:p>
            <a:r>
              <a:rPr lang="en-US" sz="2800" dirty="0">
                <a:solidFill>
                  <a:prstClr val="black"/>
                </a:solidFill>
              </a:rPr>
              <a:t>What is the size of key space in the substitution cipher assuming 26 letters? </a:t>
            </a:r>
          </a:p>
        </p:txBody>
      </p:sp>
      <mc:AlternateContent xmlns:mc="http://schemas.openxmlformats.org/markup-compatibility/2006" xmlns:a14="http://schemas.microsoft.com/office/drawing/2010/main">
        <mc:Choice Requires="a14">
          <p:sp>
            <p:nvSpPr>
              <p:cNvPr id="3" name="TextBox 2"/>
              <p:cNvSpPr txBox="1"/>
              <p:nvPr/>
            </p:nvSpPr>
            <p:spPr>
              <a:xfrm>
                <a:off x="1524000" y="1733550"/>
                <a:ext cx="144780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a:rPr>
                        <m:t>|</m:t>
                      </m:r>
                      <m:r>
                        <m:rPr>
                          <m:nor/>
                        </m:rPr>
                        <a:rPr lang="en-US" sz="2400">
                          <a:latin typeface="Cambria Math"/>
                          <a:ea typeface="Cambria Math"/>
                        </a:rPr>
                        <m:t>𝒦</m:t>
                      </m:r>
                      <m:r>
                        <m:rPr>
                          <m:nor/>
                        </m:rPr>
                        <a:rPr lang="en-US" sz="2400" b="0" i="0" smtClean="0">
                          <a:latin typeface="Cambria Math"/>
                        </a:rPr>
                        <m:t>| = 26</m:t>
                      </m:r>
                    </m:oMath>
                  </m:oMathPara>
                </a14:m>
                <a:endParaRPr lang="en-US" sz="2400" dirty="0"/>
              </a:p>
            </p:txBody>
          </p:sp>
        </mc:Choice>
        <mc:Fallback xmlns:mv="urn:schemas-microsoft-com:mac:vml" xmlns="">
          <p:sp>
            <p:nvSpPr>
              <p:cNvPr id="3" name="TextBox 2"/>
              <p:cNvSpPr txBox="1">
                <a:spLocks noRot="1" noChangeAspect="1" noMove="1" noResize="1" noEditPoints="1" noAdjustHandles="1" noChangeArrowheads="1" noChangeShapeType="1" noTextEdit="1"/>
              </p:cNvSpPr>
              <p:nvPr/>
            </p:nvSpPr>
            <p:spPr>
              <a:xfrm>
                <a:off x="1524000" y="1733550"/>
                <a:ext cx="1447800" cy="461665"/>
              </a:xfrm>
              <a:prstGeom prst="rect">
                <a:avLst/>
              </a:prstGeom>
              <a:blipFill rotWithShape="1">
                <a:blip r:embed="rId3"/>
                <a:stretch>
                  <a:fillRect l="-3361"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524000" y="3105150"/>
                <a:ext cx="144780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a:rPr>
                        <m:t>|</m:t>
                      </m:r>
                      <m:r>
                        <m:rPr>
                          <m:nor/>
                        </m:rPr>
                        <a:rPr lang="en-US" sz="2400">
                          <a:latin typeface="Cambria Math"/>
                          <a:ea typeface="Cambria Math"/>
                        </a:rPr>
                        <m:t>𝒦</m:t>
                      </m:r>
                      <m:r>
                        <m:rPr>
                          <m:nor/>
                        </m:rPr>
                        <a:rPr lang="en-US" sz="2400" b="0" i="0" smtClean="0">
                          <a:latin typeface="Cambria Math"/>
                        </a:rPr>
                        <m:t>| = </m:t>
                      </m:r>
                      <m:sSup>
                        <m:sSupPr>
                          <m:ctrlPr>
                            <a:rPr lang="en-US" sz="2400" b="0" i="1" smtClean="0">
                              <a:latin typeface="Cambria Math" panose="02040503050406030204" pitchFamily="18" charset="0"/>
                            </a:rPr>
                          </m:ctrlPr>
                        </m:sSupPr>
                        <m:e>
                          <m:r>
                            <a:rPr lang="en-US" sz="2400" b="0" i="1" smtClean="0">
                              <a:latin typeface="Cambria Math"/>
                            </a:rPr>
                            <m:t>2</m:t>
                          </m:r>
                        </m:e>
                        <m:sup>
                          <m:r>
                            <a:rPr lang="en-US" sz="2400" b="0" i="1" smtClean="0">
                              <a:latin typeface="Cambria Math"/>
                            </a:rPr>
                            <m:t>26</m:t>
                          </m:r>
                        </m:sup>
                      </m:sSup>
                    </m:oMath>
                  </m:oMathPara>
                </a14:m>
                <a:endParaRPr lang="en-US" sz="2400" dirty="0"/>
              </a:p>
            </p:txBody>
          </p:sp>
        </mc:Choice>
        <mc:Fallback xmlns:mv="urn:schemas-microsoft-com:mac:vml" xmlns="">
          <p:sp>
            <p:nvSpPr>
              <p:cNvPr id="9" name="TextBox 8"/>
              <p:cNvSpPr txBox="1">
                <a:spLocks noRot="1" noChangeAspect="1" noMove="1" noResize="1" noEditPoints="1" noAdjustHandles="1" noChangeArrowheads="1" noChangeShapeType="1" noTextEdit="1"/>
              </p:cNvSpPr>
              <p:nvPr/>
            </p:nvSpPr>
            <p:spPr>
              <a:xfrm>
                <a:off x="1524000" y="3105150"/>
                <a:ext cx="1447800" cy="461665"/>
              </a:xfrm>
              <a:prstGeom prst="rect">
                <a:avLst/>
              </a:prstGeom>
              <a:blipFill rotWithShape="1">
                <a:blip r:embed="rId4"/>
                <a:stretch>
                  <a:fillRect l="-3361"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524000" y="2419350"/>
                <a:ext cx="3592650" cy="453137"/>
              </a:xfrm>
              <a:prstGeom prst="rect">
                <a:avLst/>
              </a:prstGeom>
              <a:noFill/>
            </p:spPr>
            <p:txBody>
              <a:bodyPr wrap="none" rtlCol="0">
                <a:spAutoFit/>
              </a:bodyPr>
              <a:lstStyle/>
              <a:p>
                <a14:m>
                  <m:oMath xmlns:m="http://schemas.openxmlformats.org/officeDocument/2006/math">
                    <m:d>
                      <m:dPr>
                        <m:begChr m:val="|"/>
                        <m:endChr m:val="|"/>
                        <m:ctrlPr>
                          <a:rPr lang="en-US" sz="2400" b="0" i="1" smtClean="0">
                            <a:latin typeface="Cambria Math" panose="02040503050406030204" pitchFamily="18" charset="0"/>
                            <a:ea typeface="Cambria Math"/>
                          </a:rPr>
                        </m:ctrlPr>
                      </m:dPr>
                      <m:e>
                        <m:r>
                          <a:rPr lang="en-US" sz="2400" b="0" i="1" smtClean="0">
                            <a:latin typeface="Cambria Math"/>
                            <a:ea typeface="Cambria Math"/>
                          </a:rPr>
                          <m:t>𝒦</m:t>
                        </m:r>
                      </m:e>
                    </m:d>
                    <m:r>
                      <a:rPr lang="en-US" sz="2400" b="0" i="1" smtClean="0">
                        <a:latin typeface="Cambria Math"/>
                        <a:ea typeface="Cambria Math"/>
                      </a:rPr>
                      <m:t>=26!          (</m:t>
                    </m:r>
                  </m:oMath>
                </a14:m>
                <a:r>
                  <a:rPr lang="en-US" sz="2000" dirty="0"/>
                  <a:t>26 factorial)</a:t>
                </a:r>
                <a:endParaRPr lang="en-US" dirty="0"/>
              </a:p>
            </p:txBody>
          </p:sp>
        </mc:Choice>
        <mc:Fallback xmlns:mv="urn:schemas-microsoft-com:mac:vml" xmlns="">
          <p:sp>
            <p:nvSpPr>
              <p:cNvPr id="4" name="TextBox 3"/>
              <p:cNvSpPr txBox="1">
                <a:spLocks noRot="1" noChangeAspect="1" noMove="1" noResize="1" noEditPoints="1" noAdjustHandles="1" noChangeArrowheads="1" noChangeShapeType="1" noTextEdit="1"/>
              </p:cNvSpPr>
              <p:nvPr/>
            </p:nvSpPr>
            <p:spPr>
              <a:xfrm>
                <a:off x="1524000" y="2419350"/>
                <a:ext cx="3592650" cy="453137"/>
              </a:xfrm>
              <a:prstGeom prst="rect">
                <a:avLst/>
              </a:prstGeom>
              <a:blipFill rotWithShape="1">
                <a:blip r:embed="rId5"/>
                <a:stretch>
                  <a:fillRect r="-1188" b="-24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523999" y="3790950"/>
                <a:ext cx="1796325"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a:rPr>
                        <m:t>|</m:t>
                      </m:r>
                      <m:r>
                        <m:rPr>
                          <m:nor/>
                        </m:rPr>
                        <a:rPr lang="en-US" sz="2400">
                          <a:latin typeface="Cambria Math"/>
                          <a:ea typeface="Cambria Math"/>
                        </a:rPr>
                        <m:t>𝒦</m:t>
                      </m:r>
                      <m:r>
                        <m:rPr>
                          <m:nor/>
                        </m:rPr>
                        <a:rPr lang="en-US" sz="2400" b="0" i="0" smtClean="0">
                          <a:latin typeface="Cambria Math"/>
                        </a:rPr>
                        <m:t>| = </m:t>
                      </m:r>
                      <m:sSup>
                        <m:sSupPr>
                          <m:ctrlPr>
                            <a:rPr lang="en-US" sz="2400" b="0" i="1" smtClean="0">
                              <a:latin typeface="Cambria Math" panose="02040503050406030204" pitchFamily="18" charset="0"/>
                            </a:rPr>
                          </m:ctrlPr>
                        </m:sSupPr>
                        <m:e>
                          <m:r>
                            <a:rPr lang="en-US" sz="2400" b="0" i="1" smtClean="0">
                              <a:latin typeface="Cambria Math"/>
                            </a:rPr>
                            <m:t>26</m:t>
                          </m:r>
                        </m:e>
                        <m:sup>
                          <m:r>
                            <a:rPr lang="en-US" sz="2400" b="0" i="1" smtClean="0">
                              <a:latin typeface="Cambria Math"/>
                            </a:rPr>
                            <m:t>2</m:t>
                          </m:r>
                        </m:sup>
                      </m:sSup>
                    </m:oMath>
                  </m:oMathPara>
                </a14:m>
                <a:endParaRPr lang="en-US" sz="2400" dirty="0"/>
              </a:p>
            </p:txBody>
          </p:sp>
        </mc:Choice>
        <mc:Fallback xmlns:mv="urn:schemas-microsoft-com:mac:vml" xmlns="">
          <p:sp>
            <p:nvSpPr>
              <p:cNvPr id="11" name="TextBox 10"/>
              <p:cNvSpPr txBox="1">
                <a:spLocks noRot="1" noChangeAspect="1" noMove="1" noResize="1" noEditPoints="1" noAdjustHandles="1" noChangeArrowheads="1" noChangeShapeType="1" noTextEdit="1"/>
              </p:cNvSpPr>
              <p:nvPr/>
            </p:nvSpPr>
            <p:spPr>
              <a:xfrm>
                <a:off x="1523999" y="3790950"/>
                <a:ext cx="1796325" cy="461665"/>
              </a:xfrm>
              <a:prstGeom prst="rect">
                <a:avLst/>
              </a:prstGeom>
              <a:blipFill rotWithShape="1">
                <a:blip r:embed="rId6"/>
                <a:stretch>
                  <a:fillRect l="-2712" b="-1710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5820480" y="2581200"/>
              <a:ext cx="1680480" cy="1137600"/>
            </p14:xfrm>
          </p:contentPart>
        </mc:Choice>
        <mc:Fallback xmlns="">
          <p:pic>
            <p:nvPicPr>
              <p:cNvPr id="5" name="Ink 4"/>
              <p:cNvPicPr/>
              <p:nvPr/>
            </p:nvPicPr>
            <p:blipFill>
              <a:blip r:embed="rId8"/>
              <a:stretch>
                <a:fillRect/>
              </a:stretch>
            </p:blipFill>
            <p:spPr>
              <a:xfrm>
                <a:off x="5809320" y="2571480"/>
                <a:ext cx="1702080" cy="1159200"/>
              </a:xfrm>
              <a:prstGeom prst="rect">
                <a:avLst/>
              </a:prstGeom>
            </p:spPr>
          </p:pic>
        </mc:Fallback>
      </mc:AlternateContent>
    </p:spTree>
    <p:extLst>
      <p:ext uri="{BB962C8B-B14F-4D97-AF65-F5344CB8AC3E}">
        <p14:creationId xmlns:p14="http://schemas.microsoft.com/office/powerpoint/2010/main" val="3910591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06375"/>
            <a:ext cx="8229600" cy="857250"/>
          </a:xfrm>
          <a:prstGeom prst="rect">
            <a:avLst/>
          </a:prstGeom>
        </p:spPr>
        <p:txBody>
          <a:bodyPr>
            <a:normAutofit fontScale="90000"/>
          </a:bodyPr>
          <a:lstStyle/>
          <a:p>
            <a:r>
              <a:rPr lang="en-US" dirty="0"/>
              <a:t>How to break a substitution cipher?</a:t>
            </a:r>
          </a:p>
        </p:txBody>
      </p:sp>
      <p:sp>
        <p:nvSpPr>
          <p:cNvPr id="4" name="TextBox 3"/>
          <p:cNvSpPr txBox="1"/>
          <p:nvPr/>
        </p:nvSpPr>
        <p:spPr>
          <a:xfrm>
            <a:off x="381000" y="1885950"/>
            <a:ext cx="6188563" cy="461665"/>
          </a:xfrm>
          <a:prstGeom prst="rect">
            <a:avLst/>
          </a:prstGeom>
          <a:noFill/>
        </p:spPr>
        <p:txBody>
          <a:bodyPr wrap="none" rtlCol="0">
            <a:spAutoFit/>
          </a:bodyPr>
          <a:lstStyle/>
          <a:p>
            <a:r>
              <a:rPr lang="en-US" sz="2400" dirty="0"/>
              <a:t>What is the most common letter in English text?</a:t>
            </a:r>
          </a:p>
        </p:txBody>
      </p:sp>
      <p:sp>
        <p:nvSpPr>
          <p:cNvPr id="5" name="TextBox 4"/>
          <p:cNvSpPr txBox="1"/>
          <p:nvPr/>
        </p:nvSpPr>
        <p:spPr>
          <a:xfrm>
            <a:off x="1371600" y="2719685"/>
            <a:ext cx="599894" cy="461665"/>
          </a:xfrm>
          <a:prstGeom prst="rect">
            <a:avLst/>
          </a:prstGeom>
          <a:noFill/>
        </p:spPr>
        <p:txBody>
          <a:bodyPr wrap="none" rtlCol="0">
            <a:spAutoFit/>
          </a:bodyPr>
          <a:lstStyle/>
          <a:p>
            <a:r>
              <a:rPr lang="en-US" sz="2400" dirty="0"/>
              <a:t>“X”</a:t>
            </a:r>
          </a:p>
        </p:txBody>
      </p:sp>
      <p:sp>
        <p:nvSpPr>
          <p:cNvPr id="6" name="TextBox 5"/>
          <p:cNvSpPr txBox="1"/>
          <p:nvPr/>
        </p:nvSpPr>
        <p:spPr>
          <a:xfrm>
            <a:off x="1371600" y="3181350"/>
            <a:ext cx="549549" cy="461665"/>
          </a:xfrm>
          <a:prstGeom prst="rect">
            <a:avLst/>
          </a:prstGeom>
          <a:noFill/>
        </p:spPr>
        <p:txBody>
          <a:bodyPr wrap="none" rtlCol="0">
            <a:spAutoFit/>
          </a:bodyPr>
          <a:lstStyle/>
          <a:p>
            <a:r>
              <a:rPr lang="en-US" sz="2400" dirty="0"/>
              <a:t>“L”</a:t>
            </a:r>
          </a:p>
        </p:txBody>
      </p:sp>
      <p:sp>
        <p:nvSpPr>
          <p:cNvPr id="7" name="TextBox 6"/>
          <p:cNvSpPr txBox="1"/>
          <p:nvPr/>
        </p:nvSpPr>
        <p:spPr>
          <a:xfrm>
            <a:off x="1371600" y="3638550"/>
            <a:ext cx="587120" cy="461665"/>
          </a:xfrm>
          <a:prstGeom prst="rect">
            <a:avLst/>
          </a:prstGeom>
          <a:noFill/>
        </p:spPr>
        <p:txBody>
          <a:bodyPr wrap="none" rtlCol="0">
            <a:spAutoFit/>
          </a:bodyPr>
          <a:lstStyle/>
          <a:p>
            <a:r>
              <a:rPr lang="en-US" sz="2400" dirty="0"/>
              <a:t>“E”</a:t>
            </a:r>
          </a:p>
        </p:txBody>
      </p:sp>
      <p:sp>
        <p:nvSpPr>
          <p:cNvPr id="8" name="TextBox 7"/>
          <p:cNvSpPr txBox="1"/>
          <p:nvPr/>
        </p:nvSpPr>
        <p:spPr>
          <a:xfrm>
            <a:off x="1371600" y="4091285"/>
            <a:ext cx="634008" cy="461665"/>
          </a:xfrm>
          <a:prstGeom prst="rect">
            <a:avLst/>
          </a:prstGeom>
          <a:noFill/>
        </p:spPr>
        <p:txBody>
          <a:bodyPr wrap="none" rtlCol="0">
            <a:spAutoFit/>
          </a:bodyPr>
          <a:lstStyle/>
          <a:p>
            <a:r>
              <a:rPr lang="en-US" sz="2400" dirty="0"/>
              <a:t>“H”</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505240" y="3725280"/>
              <a:ext cx="664560" cy="236520"/>
            </p14:xfrm>
          </p:contentPart>
        </mc:Choice>
        <mc:Fallback xmlns="">
          <p:pic>
            <p:nvPicPr>
              <p:cNvPr id="3" name="Ink 2"/>
              <p:cNvPicPr/>
              <p:nvPr/>
            </p:nvPicPr>
            <p:blipFill>
              <a:blip r:embed="rId4"/>
              <a:stretch>
                <a:fillRect/>
              </a:stretch>
            </p:blipFill>
            <p:spPr>
              <a:xfrm>
                <a:off x="2494080" y="3715560"/>
                <a:ext cx="686520" cy="257400"/>
              </a:xfrm>
              <a:prstGeom prst="rect">
                <a:avLst/>
              </a:prstGeom>
            </p:spPr>
          </p:pic>
        </mc:Fallback>
      </mc:AlternateContent>
    </p:spTree>
    <p:extLst>
      <p:ext uri="{BB962C8B-B14F-4D97-AF65-F5344CB8AC3E}">
        <p14:creationId xmlns:p14="http://schemas.microsoft.com/office/powerpoint/2010/main" val="428600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How to break a substitution cipher?</a:t>
            </a:r>
          </a:p>
        </p:txBody>
      </p:sp>
      <p:sp>
        <p:nvSpPr>
          <p:cNvPr id="2" name="Content Placeholder 1"/>
          <p:cNvSpPr>
            <a:spLocks noGrp="1"/>
          </p:cNvSpPr>
          <p:nvPr>
            <p:ph idx="1"/>
          </p:nvPr>
        </p:nvSpPr>
        <p:spPr>
          <a:xfrm>
            <a:off x="457200" y="1463278"/>
            <a:ext cx="8229600" cy="3394472"/>
          </a:xfrm>
        </p:spPr>
        <p:txBody>
          <a:bodyPr/>
          <a:lstStyle/>
          <a:p>
            <a:pPr marL="514350" indent="-514350">
              <a:buAutoNum type="arabicParenBoth"/>
            </a:pPr>
            <a:r>
              <a:rPr lang="en-US" dirty="0"/>
              <a:t>  Use frequency of English letters</a:t>
            </a:r>
          </a:p>
          <a:p>
            <a:pPr marL="514350" indent="-514350">
              <a:buAutoNum type="arabicParenBoth"/>
            </a:pPr>
            <a:endParaRPr lang="en-US" dirty="0"/>
          </a:p>
          <a:p>
            <a:pPr marL="514350" indent="-514350">
              <a:buAutoNum type="arabicParenBoth"/>
            </a:pPr>
            <a:endParaRPr lang="en-US" dirty="0"/>
          </a:p>
          <a:p>
            <a:pPr marL="514350" indent="-514350">
              <a:buAutoNum type="arabicParenBoth"/>
            </a:pPr>
            <a:r>
              <a:rPr lang="en-US" dirty="0"/>
              <a:t>  Use frequency of pairs of letters   (</a:t>
            </a:r>
            <a:r>
              <a:rPr lang="en-US" dirty="0" err="1"/>
              <a:t>digrams</a:t>
            </a:r>
            <a:r>
              <a:rPr lang="en-US" dirty="0"/>
              <a:t>)</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504800" y="2116440"/>
              <a:ext cx="5831280" cy="2324160"/>
            </p14:xfrm>
          </p:contentPart>
        </mc:Choice>
        <mc:Fallback xmlns="">
          <p:pic>
            <p:nvPicPr>
              <p:cNvPr id="4" name="Ink 3"/>
              <p:cNvPicPr/>
              <p:nvPr/>
            </p:nvPicPr>
            <p:blipFill>
              <a:blip r:embed="rId4"/>
              <a:stretch>
                <a:fillRect/>
              </a:stretch>
            </p:blipFill>
            <p:spPr>
              <a:xfrm>
                <a:off x="1493280" y="2107440"/>
                <a:ext cx="5854320" cy="2345760"/>
              </a:xfrm>
              <a:prstGeom prst="rect">
                <a:avLst/>
              </a:prstGeom>
            </p:spPr>
          </p:pic>
        </mc:Fallback>
      </mc:AlternateContent>
    </p:spTree>
    <p:extLst>
      <p:ext uri="{BB962C8B-B14F-4D97-AF65-F5344CB8AC3E}">
        <p14:creationId xmlns:p14="http://schemas.microsoft.com/office/powerpoint/2010/main" val="29022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p:spPr>
        <p:txBody>
          <a:bodyPr/>
          <a:lstStyle/>
          <a:p>
            <a:r>
              <a:rPr lang="en-US" dirty="0"/>
              <a:t>An Example</a:t>
            </a:r>
          </a:p>
        </p:txBody>
      </p:sp>
      <p:sp>
        <p:nvSpPr>
          <p:cNvPr id="3" name="Content Placeholder 2"/>
          <p:cNvSpPr>
            <a:spLocks noGrp="1"/>
          </p:cNvSpPr>
          <p:nvPr>
            <p:ph idx="1"/>
          </p:nvPr>
        </p:nvSpPr>
        <p:spPr>
          <a:xfrm>
            <a:off x="457200" y="971550"/>
            <a:ext cx="8229600" cy="3394472"/>
          </a:xfrm>
        </p:spPr>
        <p:txBody>
          <a:bodyPr>
            <a:normAutofit/>
          </a:bodyPr>
          <a:lstStyle/>
          <a:p>
            <a:pPr marL="0" indent="0">
              <a:buNone/>
            </a:pPr>
            <a:r>
              <a:rPr lang="en-US" sz="1600" dirty="0"/>
              <a:t>UKBYBIPOUZBCUFEEBORUKBYBHOBBRFESPVKBWFOFERVNBCVBZPRUBOFERVNBCVBPCYYFVUFOFEIKNWFRFIKJNUPWRFIPOUNVNIPUBRNCUKBEFWWFDNCHXCYBOHOPYXPUBNCUBOYNRVNIWNCPOJIOFHOPZRVFZIXUBORJRUBZRBCHNCBBONCHRJZSFWNVRJRUBZRPCYZPUKBZPUNVPWPCYVFZIXUPUNFCPWRVNBCVBRPYYNUNFCPWWJUKBYBIPOUZBCUIPOUNVNIPUBRNCHOPYXPUBNCUBOYNRVNIWNCPOJIOFHOPZRNCRVNBCUNENVVFZIXUNCHPCYVFZIXUPUNFCPWZPUKBZPUNVR</a:t>
            </a:r>
          </a:p>
          <a:p>
            <a:pPr marL="0" indent="0">
              <a:buNone/>
            </a:pPr>
            <a:endParaRPr lang="en-US" sz="1800" dirty="0"/>
          </a:p>
        </p:txBody>
      </p:sp>
      <p:graphicFrame>
        <p:nvGraphicFramePr>
          <p:cNvPr id="4" name="Table 3"/>
          <p:cNvGraphicFramePr>
            <a:graphicFrameLocks noGrp="1"/>
          </p:cNvGraphicFramePr>
          <p:nvPr/>
        </p:nvGraphicFramePr>
        <p:xfrm>
          <a:off x="533400" y="2876550"/>
          <a:ext cx="838200" cy="1854200"/>
        </p:xfrm>
        <a:graphic>
          <a:graphicData uri="http://schemas.openxmlformats.org/drawingml/2006/table">
            <a:tbl>
              <a:tblPr firstRow="1" bandRow="1">
                <a:tableStyleId>{8A107856-5554-42FB-B03E-39F5DBC370BA}</a:tableStyleId>
              </a:tblPr>
              <a:tblGrid>
                <a:gridCol w="419100">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tblGrid>
              <a:tr h="370840">
                <a:tc>
                  <a:txBody>
                    <a:bodyPr/>
                    <a:lstStyle/>
                    <a:p>
                      <a:pPr algn="ctr"/>
                      <a:r>
                        <a:rPr lang="en-US" b="1" dirty="0"/>
                        <a:t>B</a:t>
                      </a:r>
                    </a:p>
                  </a:txBody>
                  <a:tcPr/>
                </a:tc>
                <a:tc>
                  <a:txBody>
                    <a:bodyPr/>
                    <a:lstStyle/>
                    <a:p>
                      <a:pPr algn="ctr"/>
                      <a:r>
                        <a:rPr lang="en-US" b="1" dirty="0"/>
                        <a:t>36</a:t>
                      </a:r>
                    </a:p>
                  </a:txBody>
                  <a:tcPr/>
                </a:tc>
                <a:extLst>
                  <a:ext uri="{0D108BD9-81ED-4DB2-BD59-A6C34878D82A}">
                    <a16:rowId xmlns:a16="http://schemas.microsoft.com/office/drawing/2014/main" val="10000"/>
                  </a:ext>
                </a:extLst>
              </a:tr>
              <a:tr h="370840">
                <a:tc>
                  <a:txBody>
                    <a:bodyPr/>
                    <a:lstStyle/>
                    <a:p>
                      <a:pPr algn="ctr"/>
                      <a:r>
                        <a:rPr lang="en-US" b="1" dirty="0"/>
                        <a:t>N</a:t>
                      </a:r>
                    </a:p>
                  </a:txBody>
                  <a:tcPr/>
                </a:tc>
                <a:tc>
                  <a:txBody>
                    <a:bodyPr/>
                    <a:lstStyle/>
                    <a:p>
                      <a:pPr algn="ctr"/>
                      <a:r>
                        <a:rPr lang="en-US" b="1" dirty="0"/>
                        <a:t>34</a:t>
                      </a:r>
                    </a:p>
                  </a:txBody>
                  <a:tcPr/>
                </a:tc>
                <a:extLst>
                  <a:ext uri="{0D108BD9-81ED-4DB2-BD59-A6C34878D82A}">
                    <a16:rowId xmlns:a16="http://schemas.microsoft.com/office/drawing/2014/main" val="10001"/>
                  </a:ext>
                </a:extLst>
              </a:tr>
              <a:tr h="370840">
                <a:tc>
                  <a:txBody>
                    <a:bodyPr/>
                    <a:lstStyle/>
                    <a:p>
                      <a:pPr algn="ctr"/>
                      <a:r>
                        <a:rPr lang="en-US" b="1" dirty="0"/>
                        <a:t>U</a:t>
                      </a:r>
                    </a:p>
                  </a:txBody>
                  <a:tcPr/>
                </a:tc>
                <a:tc>
                  <a:txBody>
                    <a:bodyPr/>
                    <a:lstStyle/>
                    <a:p>
                      <a:pPr algn="ctr"/>
                      <a:r>
                        <a:rPr lang="en-US" b="1" dirty="0"/>
                        <a:t>33</a:t>
                      </a:r>
                    </a:p>
                  </a:txBody>
                  <a:tcPr/>
                </a:tc>
                <a:extLst>
                  <a:ext uri="{0D108BD9-81ED-4DB2-BD59-A6C34878D82A}">
                    <a16:rowId xmlns:a16="http://schemas.microsoft.com/office/drawing/2014/main" val="10002"/>
                  </a:ext>
                </a:extLst>
              </a:tr>
              <a:tr h="370840">
                <a:tc>
                  <a:txBody>
                    <a:bodyPr/>
                    <a:lstStyle/>
                    <a:p>
                      <a:pPr algn="ctr"/>
                      <a:r>
                        <a:rPr lang="en-US" b="1" dirty="0"/>
                        <a:t>P</a:t>
                      </a:r>
                    </a:p>
                  </a:txBody>
                  <a:tcPr/>
                </a:tc>
                <a:tc>
                  <a:txBody>
                    <a:bodyPr/>
                    <a:lstStyle/>
                    <a:p>
                      <a:pPr algn="ctr"/>
                      <a:r>
                        <a:rPr lang="en-US" b="1" dirty="0"/>
                        <a:t>32</a:t>
                      </a:r>
                    </a:p>
                  </a:txBody>
                  <a:tcPr/>
                </a:tc>
                <a:extLst>
                  <a:ext uri="{0D108BD9-81ED-4DB2-BD59-A6C34878D82A}">
                    <a16:rowId xmlns:a16="http://schemas.microsoft.com/office/drawing/2014/main" val="10003"/>
                  </a:ext>
                </a:extLst>
              </a:tr>
              <a:tr h="370840">
                <a:tc>
                  <a:txBody>
                    <a:bodyPr/>
                    <a:lstStyle/>
                    <a:p>
                      <a:pPr algn="ctr"/>
                      <a:r>
                        <a:rPr lang="en-US" b="1" dirty="0"/>
                        <a:t>C</a:t>
                      </a:r>
                    </a:p>
                  </a:txBody>
                  <a:tcPr/>
                </a:tc>
                <a:tc>
                  <a:txBody>
                    <a:bodyPr/>
                    <a:lstStyle/>
                    <a:p>
                      <a:pPr algn="ctr"/>
                      <a:r>
                        <a:rPr lang="en-US" b="1" dirty="0"/>
                        <a:t>26</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524000" y="2800350"/>
            <a:ext cx="685705" cy="461665"/>
          </a:xfrm>
          <a:prstGeom prst="rect">
            <a:avLst/>
          </a:prstGeom>
          <a:noFill/>
        </p:spPr>
        <p:txBody>
          <a:bodyPr wrap="none" rtlCol="0">
            <a:spAutoFit/>
          </a:bodyPr>
          <a:lstStyle/>
          <a:p>
            <a:r>
              <a:rPr lang="en-US" dirty="0" err="1">
                <a:latin typeface="Wingdings"/>
                <a:ea typeface="Wingdings"/>
                <a:cs typeface="Wingdings"/>
              </a:rPr>
              <a:t></a:t>
            </a:r>
            <a:r>
              <a:rPr lang="en-US" dirty="0"/>
              <a:t>  </a:t>
            </a:r>
            <a:r>
              <a:rPr lang="en-US" sz="2400" dirty="0"/>
              <a:t>E</a:t>
            </a:r>
            <a:endParaRPr lang="en-US" sz="2000" dirty="0"/>
          </a:p>
        </p:txBody>
      </p:sp>
      <p:sp>
        <p:nvSpPr>
          <p:cNvPr id="6" name="TextBox 5"/>
          <p:cNvSpPr txBox="1"/>
          <p:nvPr/>
        </p:nvSpPr>
        <p:spPr>
          <a:xfrm>
            <a:off x="1524000" y="3562350"/>
            <a:ext cx="685404" cy="461665"/>
          </a:xfrm>
          <a:prstGeom prst="rect">
            <a:avLst/>
          </a:prstGeom>
          <a:noFill/>
        </p:spPr>
        <p:txBody>
          <a:bodyPr wrap="none" rtlCol="0">
            <a:spAutoFit/>
          </a:bodyPr>
          <a:lstStyle/>
          <a:p>
            <a:r>
              <a:rPr lang="en-US" dirty="0" err="1">
                <a:latin typeface="Wingdings"/>
                <a:ea typeface="Wingdings"/>
                <a:cs typeface="Wingdings"/>
              </a:rPr>
              <a:t></a:t>
            </a:r>
            <a:r>
              <a:rPr lang="en-US" dirty="0"/>
              <a:t>  </a:t>
            </a:r>
            <a:r>
              <a:rPr lang="en-US" sz="2400" dirty="0"/>
              <a:t>T</a:t>
            </a:r>
            <a:endParaRPr lang="en-US" sz="2000" dirty="0"/>
          </a:p>
        </p:txBody>
      </p:sp>
      <p:sp>
        <p:nvSpPr>
          <p:cNvPr id="7" name="TextBox 6"/>
          <p:cNvSpPr txBox="1"/>
          <p:nvPr/>
        </p:nvSpPr>
        <p:spPr>
          <a:xfrm>
            <a:off x="1524000" y="3938885"/>
            <a:ext cx="713507" cy="461665"/>
          </a:xfrm>
          <a:prstGeom prst="rect">
            <a:avLst/>
          </a:prstGeom>
          <a:noFill/>
        </p:spPr>
        <p:txBody>
          <a:bodyPr wrap="none" rtlCol="0">
            <a:spAutoFit/>
          </a:bodyPr>
          <a:lstStyle/>
          <a:p>
            <a:r>
              <a:rPr lang="en-US" dirty="0" err="1">
                <a:latin typeface="Wingdings"/>
                <a:ea typeface="Wingdings"/>
                <a:cs typeface="Wingdings"/>
              </a:rPr>
              <a:t></a:t>
            </a:r>
            <a:r>
              <a:rPr lang="en-US" dirty="0"/>
              <a:t>  </a:t>
            </a:r>
            <a:r>
              <a:rPr lang="en-US" sz="2400" dirty="0"/>
              <a:t>A</a:t>
            </a:r>
            <a:endParaRPr lang="en-US" sz="2000" dirty="0"/>
          </a:p>
        </p:txBody>
      </p:sp>
      <p:graphicFrame>
        <p:nvGraphicFramePr>
          <p:cNvPr id="9" name="Table 8"/>
          <p:cNvGraphicFramePr>
            <a:graphicFrameLocks noGrp="1"/>
          </p:cNvGraphicFramePr>
          <p:nvPr/>
        </p:nvGraphicFramePr>
        <p:xfrm>
          <a:off x="3505200" y="2876550"/>
          <a:ext cx="1066800" cy="1483360"/>
        </p:xfrm>
        <a:graphic>
          <a:graphicData uri="http://schemas.openxmlformats.org/drawingml/2006/table">
            <a:tbl>
              <a:tblPr firstRow="1" bandRow="1">
                <a:tableStyleId>{8A107856-5554-42FB-B03E-39F5DBC370BA}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370840">
                <a:tc>
                  <a:txBody>
                    <a:bodyPr/>
                    <a:lstStyle/>
                    <a:p>
                      <a:pPr algn="ctr"/>
                      <a:r>
                        <a:rPr lang="en-US" b="1" dirty="0"/>
                        <a:t>NC</a:t>
                      </a:r>
                    </a:p>
                  </a:txBody>
                  <a:tcPr/>
                </a:tc>
                <a:tc>
                  <a:txBody>
                    <a:bodyPr/>
                    <a:lstStyle/>
                    <a:p>
                      <a:pPr algn="ctr"/>
                      <a:r>
                        <a:rPr lang="en-US" b="1" dirty="0"/>
                        <a:t>11</a:t>
                      </a:r>
                    </a:p>
                  </a:txBody>
                  <a:tcPr/>
                </a:tc>
                <a:extLst>
                  <a:ext uri="{0D108BD9-81ED-4DB2-BD59-A6C34878D82A}">
                    <a16:rowId xmlns:a16="http://schemas.microsoft.com/office/drawing/2014/main" val="10000"/>
                  </a:ext>
                </a:extLst>
              </a:tr>
              <a:tr h="370840">
                <a:tc>
                  <a:txBody>
                    <a:bodyPr/>
                    <a:lstStyle/>
                    <a:p>
                      <a:pPr algn="ctr"/>
                      <a:r>
                        <a:rPr lang="en-US" b="1" dirty="0"/>
                        <a:t>PU</a:t>
                      </a:r>
                    </a:p>
                  </a:txBody>
                  <a:tcPr/>
                </a:tc>
                <a:tc>
                  <a:txBody>
                    <a:bodyPr/>
                    <a:lstStyle/>
                    <a:p>
                      <a:pPr algn="ctr"/>
                      <a:r>
                        <a:rPr lang="en-US" b="1" dirty="0"/>
                        <a:t>10</a:t>
                      </a:r>
                    </a:p>
                  </a:txBody>
                  <a:tcPr/>
                </a:tc>
                <a:extLst>
                  <a:ext uri="{0D108BD9-81ED-4DB2-BD59-A6C34878D82A}">
                    <a16:rowId xmlns:a16="http://schemas.microsoft.com/office/drawing/2014/main" val="10001"/>
                  </a:ext>
                </a:extLst>
              </a:tr>
              <a:tr h="370840">
                <a:tc>
                  <a:txBody>
                    <a:bodyPr/>
                    <a:lstStyle/>
                    <a:p>
                      <a:pPr algn="ctr"/>
                      <a:r>
                        <a:rPr lang="en-US" b="1" dirty="0"/>
                        <a:t>UB</a:t>
                      </a:r>
                    </a:p>
                  </a:txBody>
                  <a:tcPr/>
                </a:tc>
                <a:tc>
                  <a:txBody>
                    <a:bodyPr/>
                    <a:lstStyle/>
                    <a:p>
                      <a:pPr algn="ctr"/>
                      <a:r>
                        <a:rPr lang="en-US" b="1" dirty="0"/>
                        <a:t>10</a:t>
                      </a:r>
                    </a:p>
                  </a:txBody>
                  <a:tcPr/>
                </a:tc>
                <a:extLst>
                  <a:ext uri="{0D108BD9-81ED-4DB2-BD59-A6C34878D82A}">
                    <a16:rowId xmlns:a16="http://schemas.microsoft.com/office/drawing/2014/main" val="10002"/>
                  </a:ext>
                </a:extLst>
              </a:tr>
              <a:tr h="370840">
                <a:tc>
                  <a:txBody>
                    <a:bodyPr/>
                    <a:lstStyle/>
                    <a:p>
                      <a:pPr algn="ctr"/>
                      <a:r>
                        <a:rPr lang="en-US" b="1" dirty="0"/>
                        <a:t>UN</a:t>
                      </a:r>
                    </a:p>
                  </a:txBody>
                  <a:tcPr/>
                </a:tc>
                <a:tc>
                  <a:txBody>
                    <a:bodyPr/>
                    <a:lstStyle/>
                    <a:p>
                      <a:pPr algn="ctr"/>
                      <a:r>
                        <a:rPr lang="en-US" b="1" dirty="0"/>
                        <a:t>9</a:t>
                      </a: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4724400" y="2800350"/>
            <a:ext cx="811640" cy="461665"/>
          </a:xfrm>
          <a:prstGeom prst="rect">
            <a:avLst/>
          </a:prstGeom>
          <a:noFill/>
        </p:spPr>
        <p:txBody>
          <a:bodyPr wrap="none" rtlCol="0">
            <a:spAutoFit/>
          </a:bodyPr>
          <a:lstStyle/>
          <a:p>
            <a:r>
              <a:rPr lang="en-US" dirty="0" err="1">
                <a:latin typeface="Wingdings"/>
                <a:ea typeface="Wingdings"/>
                <a:cs typeface="Wingdings"/>
              </a:rPr>
              <a:t></a:t>
            </a:r>
            <a:r>
              <a:rPr lang="en-US" dirty="0"/>
              <a:t>  </a:t>
            </a:r>
            <a:r>
              <a:rPr lang="en-US" sz="2400" dirty="0"/>
              <a:t>IN</a:t>
            </a:r>
            <a:endParaRPr lang="en-US" sz="2000" dirty="0"/>
          </a:p>
        </p:txBody>
      </p:sp>
      <p:sp>
        <p:nvSpPr>
          <p:cNvPr id="13" name="TextBox 12"/>
          <p:cNvSpPr txBox="1"/>
          <p:nvPr/>
        </p:nvSpPr>
        <p:spPr>
          <a:xfrm>
            <a:off x="4724400" y="3176885"/>
            <a:ext cx="839443" cy="461665"/>
          </a:xfrm>
          <a:prstGeom prst="rect">
            <a:avLst/>
          </a:prstGeom>
          <a:noFill/>
        </p:spPr>
        <p:txBody>
          <a:bodyPr wrap="none" rtlCol="0">
            <a:spAutoFit/>
          </a:bodyPr>
          <a:lstStyle/>
          <a:p>
            <a:r>
              <a:rPr lang="en-US" dirty="0" err="1">
                <a:latin typeface="Wingdings"/>
                <a:ea typeface="Wingdings"/>
                <a:cs typeface="Wingdings"/>
              </a:rPr>
              <a:t></a:t>
            </a:r>
            <a:r>
              <a:rPr lang="en-US" dirty="0"/>
              <a:t>  </a:t>
            </a:r>
            <a:r>
              <a:rPr lang="en-US" sz="2400" dirty="0"/>
              <a:t>AT</a:t>
            </a:r>
            <a:endParaRPr lang="en-US" sz="2000" dirty="0"/>
          </a:p>
        </p:txBody>
      </p:sp>
      <p:graphicFrame>
        <p:nvGraphicFramePr>
          <p:cNvPr id="14" name="Table 13"/>
          <p:cNvGraphicFramePr>
            <a:graphicFrameLocks noGrp="1"/>
          </p:cNvGraphicFramePr>
          <p:nvPr/>
        </p:nvGraphicFramePr>
        <p:xfrm>
          <a:off x="6629400" y="2876550"/>
          <a:ext cx="1066800" cy="1112520"/>
        </p:xfrm>
        <a:graphic>
          <a:graphicData uri="http://schemas.openxmlformats.org/drawingml/2006/table">
            <a:tbl>
              <a:tblPr firstRow="1" bandRow="1">
                <a:tableStyleId>{8A107856-5554-42FB-B03E-39F5DBC370BA}</a:tableStyleId>
              </a:tblPr>
              <a:tblGrid>
                <a:gridCol w="6096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370840">
                <a:tc>
                  <a:txBody>
                    <a:bodyPr/>
                    <a:lstStyle/>
                    <a:p>
                      <a:pPr algn="ctr"/>
                      <a:r>
                        <a:rPr lang="en-US" b="1" dirty="0"/>
                        <a:t>UKB</a:t>
                      </a:r>
                    </a:p>
                  </a:txBody>
                  <a:tcPr/>
                </a:tc>
                <a:tc>
                  <a:txBody>
                    <a:bodyPr/>
                    <a:lstStyle/>
                    <a:p>
                      <a:pPr algn="ctr"/>
                      <a:r>
                        <a:rPr lang="en-US" b="1" dirty="0"/>
                        <a:t>6</a:t>
                      </a:r>
                    </a:p>
                  </a:txBody>
                  <a:tcPr/>
                </a:tc>
                <a:extLst>
                  <a:ext uri="{0D108BD9-81ED-4DB2-BD59-A6C34878D82A}">
                    <a16:rowId xmlns:a16="http://schemas.microsoft.com/office/drawing/2014/main" val="10000"/>
                  </a:ext>
                </a:extLst>
              </a:tr>
              <a:tr h="370840">
                <a:tc>
                  <a:txBody>
                    <a:bodyPr/>
                    <a:lstStyle/>
                    <a:p>
                      <a:pPr algn="ctr"/>
                      <a:r>
                        <a:rPr lang="en-US" b="1" dirty="0"/>
                        <a:t>RVN</a:t>
                      </a:r>
                    </a:p>
                  </a:txBody>
                  <a:tcPr/>
                </a:tc>
                <a:tc>
                  <a:txBody>
                    <a:bodyPr/>
                    <a:lstStyle/>
                    <a:p>
                      <a:pPr algn="ctr"/>
                      <a:r>
                        <a:rPr lang="en-US" b="1" dirty="0"/>
                        <a:t>6</a:t>
                      </a:r>
                    </a:p>
                  </a:txBody>
                  <a:tcPr/>
                </a:tc>
                <a:extLst>
                  <a:ext uri="{0D108BD9-81ED-4DB2-BD59-A6C34878D82A}">
                    <a16:rowId xmlns:a16="http://schemas.microsoft.com/office/drawing/2014/main" val="10001"/>
                  </a:ext>
                </a:extLst>
              </a:tr>
              <a:tr h="370840">
                <a:tc>
                  <a:txBody>
                    <a:bodyPr/>
                    <a:lstStyle/>
                    <a:p>
                      <a:pPr algn="ctr"/>
                      <a:r>
                        <a:rPr lang="en-US" b="1" dirty="0"/>
                        <a:t>FZI</a:t>
                      </a:r>
                    </a:p>
                  </a:txBody>
                  <a:tcPr/>
                </a:tc>
                <a:tc>
                  <a:txBody>
                    <a:bodyPr/>
                    <a:lstStyle/>
                    <a:p>
                      <a:pPr algn="ctr"/>
                      <a:r>
                        <a:rPr lang="en-US" b="1" dirty="0"/>
                        <a:t>4</a:t>
                      </a:r>
                    </a:p>
                  </a:txBody>
                  <a:tcPr/>
                </a:tc>
                <a:extLst>
                  <a:ext uri="{0D108BD9-81ED-4DB2-BD59-A6C34878D82A}">
                    <a16:rowId xmlns:a16="http://schemas.microsoft.com/office/drawing/2014/main" val="10002"/>
                  </a:ext>
                </a:extLst>
              </a:tr>
            </a:tbl>
          </a:graphicData>
        </a:graphic>
      </p:graphicFrame>
      <p:sp>
        <p:nvSpPr>
          <p:cNvPr id="15" name="TextBox 14"/>
          <p:cNvSpPr txBox="1"/>
          <p:nvPr/>
        </p:nvSpPr>
        <p:spPr>
          <a:xfrm>
            <a:off x="7772400" y="2800350"/>
            <a:ext cx="1027445" cy="461665"/>
          </a:xfrm>
          <a:prstGeom prst="rect">
            <a:avLst/>
          </a:prstGeom>
          <a:noFill/>
        </p:spPr>
        <p:txBody>
          <a:bodyPr wrap="none" rtlCol="0">
            <a:spAutoFit/>
          </a:bodyPr>
          <a:lstStyle/>
          <a:p>
            <a:r>
              <a:rPr lang="en-US" dirty="0" err="1">
                <a:latin typeface="Wingdings"/>
                <a:ea typeface="Wingdings"/>
                <a:cs typeface="Wingdings"/>
              </a:rPr>
              <a:t></a:t>
            </a:r>
            <a:r>
              <a:rPr lang="en-US" dirty="0"/>
              <a:t>  </a:t>
            </a:r>
            <a:r>
              <a:rPr lang="en-US" sz="2400" dirty="0"/>
              <a:t>T</a:t>
            </a:r>
            <a:r>
              <a:rPr lang="en-US" sz="2400" dirty="0">
                <a:solidFill>
                  <a:srgbClr val="FF0000"/>
                </a:solidFill>
              </a:rPr>
              <a:t>H</a:t>
            </a:r>
            <a:r>
              <a:rPr lang="en-US" sz="2400" dirty="0"/>
              <a:t>E</a:t>
            </a:r>
            <a:endParaRPr lang="en-US" sz="2000" dirty="0"/>
          </a:p>
        </p:txBody>
      </p:sp>
      <p:sp>
        <p:nvSpPr>
          <p:cNvPr id="16" name="TextBox 15"/>
          <p:cNvSpPr txBox="1"/>
          <p:nvPr/>
        </p:nvSpPr>
        <p:spPr>
          <a:xfrm>
            <a:off x="3505200" y="4400550"/>
            <a:ext cx="945466" cy="369332"/>
          </a:xfrm>
          <a:prstGeom prst="rect">
            <a:avLst/>
          </a:prstGeom>
          <a:noFill/>
        </p:spPr>
        <p:txBody>
          <a:bodyPr wrap="none" rtlCol="0">
            <a:spAutoFit/>
          </a:bodyPr>
          <a:lstStyle/>
          <a:p>
            <a:r>
              <a:rPr lang="en-US" b="1" dirty="0" err="1">
                <a:solidFill>
                  <a:schemeClr val="accent6"/>
                </a:solidFill>
              </a:rPr>
              <a:t>digrams</a:t>
            </a:r>
            <a:endParaRPr lang="en-US" b="1" dirty="0">
              <a:solidFill>
                <a:schemeClr val="accent6"/>
              </a:solidFill>
            </a:endParaRPr>
          </a:p>
        </p:txBody>
      </p:sp>
      <p:sp>
        <p:nvSpPr>
          <p:cNvPr id="17" name="TextBox 16"/>
          <p:cNvSpPr txBox="1"/>
          <p:nvPr/>
        </p:nvSpPr>
        <p:spPr>
          <a:xfrm>
            <a:off x="6629400" y="4019550"/>
            <a:ext cx="983675" cy="369332"/>
          </a:xfrm>
          <a:prstGeom prst="rect">
            <a:avLst/>
          </a:prstGeom>
          <a:noFill/>
        </p:spPr>
        <p:txBody>
          <a:bodyPr wrap="none" rtlCol="0">
            <a:spAutoFit/>
          </a:bodyPr>
          <a:lstStyle/>
          <a:p>
            <a:r>
              <a:rPr lang="en-US" b="1" dirty="0">
                <a:solidFill>
                  <a:schemeClr val="accent6"/>
                </a:solidFill>
              </a:rPr>
              <a:t>trigrams</a:t>
            </a:r>
          </a:p>
        </p:txBody>
      </p:sp>
      <p:sp>
        <p:nvSpPr>
          <p:cNvPr id="18" name="文字方塊 17">
            <a:extLst>
              <a:ext uri="{FF2B5EF4-FFF2-40B4-BE49-F238E27FC236}">
                <a16:creationId xmlns:a16="http://schemas.microsoft.com/office/drawing/2014/main" id="{EFF5CCEE-044E-4142-9AB4-F1E78511E0AB}"/>
              </a:ext>
            </a:extLst>
          </p:cNvPr>
          <p:cNvSpPr txBox="1"/>
          <p:nvPr/>
        </p:nvSpPr>
        <p:spPr>
          <a:xfrm>
            <a:off x="2286000" y="4705035"/>
            <a:ext cx="4596532" cy="369332"/>
          </a:xfrm>
          <a:prstGeom prst="rect">
            <a:avLst/>
          </a:prstGeom>
          <a:noFill/>
        </p:spPr>
        <p:txBody>
          <a:bodyPr wrap="square">
            <a:spAutoFit/>
          </a:bodyPr>
          <a:lstStyle/>
          <a:p>
            <a:r>
              <a:rPr lang="en-US" altLang="zh-TW" dirty="0"/>
              <a:t>https://www.dcode.fr/substitution-cipher</a:t>
            </a:r>
            <a:endParaRPr lang="zh-TW" altLang="en-US" dirty="0"/>
          </a:p>
        </p:txBody>
      </p:sp>
    </p:spTree>
    <p:extLst>
      <p:ext uri="{BB962C8B-B14F-4D97-AF65-F5344CB8AC3E}">
        <p14:creationId xmlns:p14="http://schemas.microsoft.com/office/powerpoint/2010/main" val="328604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861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B85D39-635D-4E9A-BE86-81D75CA2FA82}"/>
              </a:ext>
            </a:extLst>
          </p:cNvPr>
          <p:cNvSpPr>
            <a:spLocks noGrp="1"/>
          </p:cNvSpPr>
          <p:nvPr>
            <p:ph type="title"/>
          </p:nvPr>
        </p:nvSpPr>
        <p:spPr>
          <a:xfrm>
            <a:off x="457200" y="514350"/>
            <a:ext cx="7848600" cy="323850"/>
          </a:xfrm>
        </p:spPr>
        <p:txBody>
          <a:bodyPr>
            <a:noAutofit/>
          </a:bodyPr>
          <a:lstStyle/>
          <a:p>
            <a:r>
              <a:rPr lang="en-US" altLang="zh-TW" sz="2800" dirty="0">
                <a:latin typeface="Arial" panose="020B0604020202020204" pitchFamily="34" charset="0"/>
                <a:cs typeface="Arial" panose="020B0604020202020204" pitchFamily="34" charset="0"/>
              </a:rPr>
              <a:t>The birth of Alice and Bob (February 1978)</a:t>
            </a:r>
            <a:endParaRPr lang="zh-TW" altLang="en-US" sz="2800" dirty="0">
              <a:latin typeface="Arial" panose="020B0604020202020204" pitchFamily="34" charset="0"/>
              <a:cs typeface="Arial" panose="020B0604020202020204" pitchFamily="34" charset="0"/>
            </a:endParaRPr>
          </a:p>
        </p:txBody>
      </p:sp>
      <p:sp>
        <p:nvSpPr>
          <p:cNvPr id="3" name="內容版面配置區 2">
            <a:extLst>
              <a:ext uri="{FF2B5EF4-FFF2-40B4-BE49-F238E27FC236}">
                <a16:creationId xmlns:a16="http://schemas.microsoft.com/office/drawing/2014/main" id="{58A276BC-CEA1-4DF7-846A-EF2E72E9BEF6}"/>
              </a:ext>
            </a:extLst>
          </p:cNvPr>
          <p:cNvSpPr>
            <a:spLocks noGrp="1"/>
          </p:cNvSpPr>
          <p:nvPr>
            <p:ph idx="1"/>
          </p:nvPr>
        </p:nvSpPr>
        <p:spPr/>
        <p:txBody>
          <a:bodyPr>
            <a:normAutofit/>
          </a:bodyPr>
          <a:lstStyle/>
          <a:p>
            <a:r>
              <a:rPr lang="en-US" altLang="zh-TW" dirty="0"/>
              <a:t>But what we are going to talk about today is not the RSA cryptosystem, but Alice and Bob. Since the paper "</a:t>
            </a:r>
            <a:r>
              <a:rPr lang="en-US" altLang="zh-TW" b="1" dirty="0"/>
              <a:t>A Method for Realizing Digital Signature and Public Key Cryptography</a:t>
            </a:r>
            <a:r>
              <a:rPr lang="en-US" altLang="zh-TW" dirty="0"/>
              <a:t>" was published in February 1978, February 1978 became the </a:t>
            </a:r>
            <a:r>
              <a:rPr lang="en-US" altLang="zh-TW" b="1" dirty="0"/>
              <a:t>birthday of the protagonists of this answer, Alice and Bob</a:t>
            </a:r>
            <a:r>
              <a:rPr lang="en-US" altLang="zh-TW" dirty="0"/>
              <a:t>. Why do you say this way? Because Alice and Bob are used to describe the scheme for the first time in this paper. </a:t>
            </a:r>
            <a:endParaRPr lang="zh-TW" altLang="en-US" dirty="0"/>
          </a:p>
        </p:txBody>
      </p:sp>
    </p:spTree>
    <p:extLst>
      <p:ext uri="{BB962C8B-B14F-4D97-AF65-F5344CB8AC3E}">
        <p14:creationId xmlns:p14="http://schemas.microsoft.com/office/powerpoint/2010/main" val="1644247488"/>
      </p:ext>
    </p:extLst>
  </p:cSld>
  <p:clrMapOvr>
    <a:masterClrMapping/>
  </p:clrMapOvr>
  <mc:AlternateContent xmlns:mc="http://schemas.openxmlformats.org/markup-compatibility/2006" xmlns:p14="http://schemas.microsoft.com/office/powerpoint/2010/main">
    <mc:Choice Requires="p14">
      <p:transition spd="slow" p14:dur="2000" advTm="11197"/>
    </mc:Choice>
    <mc:Fallback xmlns="">
      <p:transition spd="slow" advTm="1119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FAA950-AFED-43A5-8497-8EFC5E588ED3}"/>
              </a:ext>
            </a:extLst>
          </p:cNvPr>
          <p:cNvSpPr>
            <a:spLocks noGrp="1"/>
          </p:cNvSpPr>
          <p:nvPr>
            <p:ph type="title"/>
          </p:nvPr>
        </p:nvSpPr>
        <p:spPr/>
        <p:txBody>
          <a:bodyPr/>
          <a:lstStyle/>
          <a:p>
            <a:endParaRPr lang="zh-TW" altLang="en-US"/>
          </a:p>
        </p:txBody>
      </p:sp>
      <p:pic>
        <p:nvPicPr>
          <p:cNvPr id="4" name="圖片 3">
            <a:extLst>
              <a:ext uri="{FF2B5EF4-FFF2-40B4-BE49-F238E27FC236}">
                <a16:creationId xmlns:a16="http://schemas.microsoft.com/office/drawing/2014/main" id="{F7C209B7-FD10-4582-BF29-491812E360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209550"/>
            <a:ext cx="5410200" cy="3612779"/>
          </a:xfrm>
          <a:prstGeom prst="rect">
            <a:avLst/>
          </a:prstGeom>
        </p:spPr>
      </p:pic>
      <p:sp>
        <p:nvSpPr>
          <p:cNvPr id="5" name="矩形 4">
            <a:extLst>
              <a:ext uri="{FF2B5EF4-FFF2-40B4-BE49-F238E27FC236}">
                <a16:creationId xmlns:a16="http://schemas.microsoft.com/office/drawing/2014/main" id="{36A90EFA-19BF-4F23-8870-639FDE6EDBD3}"/>
              </a:ext>
            </a:extLst>
          </p:cNvPr>
          <p:cNvSpPr/>
          <p:nvPr/>
        </p:nvSpPr>
        <p:spPr>
          <a:xfrm>
            <a:off x="1572208" y="3943350"/>
            <a:ext cx="5819192" cy="646331"/>
          </a:xfrm>
          <a:prstGeom prst="rect">
            <a:avLst/>
          </a:prstGeom>
        </p:spPr>
        <p:txBody>
          <a:bodyPr wrap="square">
            <a:spAutoFit/>
          </a:bodyPr>
          <a:lstStyle/>
          <a:p>
            <a:r>
              <a:rPr lang="en-US" altLang="zh-TW" dirty="0"/>
              <a:t>from left to right are Shamir, </a:t>
            </a:r>
            <a:r>
              <a:rPr lang="en-US" altLang="zh-TW" dirty="0" err="1"/>
              <a:t>Rivest</a:t>
            </a:r>
            <a:r>
              <a:rPr lang="en-US" altLang="zh-TW" dirty="0"/>
              <a:t>, and </a:t>
            </a:r>
            <a:r>
              <a:rPr lang="en-US" altLang="zh-TW" dirty="0" err="1"/>
              <a:t>Adleman</a:t>
            </a:r>
            <a:r>
              <a:rPr lang="en-US" altLang="zh-TW" dirty="0"/>
              <a:t>. Image source: https://cryptologicfoundation.org/</a:t>
            </a:r>
            <a:endParaRPr lang="zh-TW" altLang="en-US" dirty="0"/>
          </a:p>
        </p:txBody>
      </p:sp>
    </p:spTree>
    <p:extLst>
      <p:ext uri="{BB962C8B-B14F-4D97-AF65-F5344CB8AC3E}">
        <p14:creationId xmlns:p14="http://schemas.microsoft.com/office/powerpoint/2010/main" val="662158991"/>
      </p:ext>
    </p:extLst>
  </p:cSld>
  <p:clrMapOvr>
    <a:masterClrMapping/>
  </p:clrMapOvr>
  <mc:AlternateContent xmlns:mc="http://schemas.openxmlformats.org/markup-compatibility/2006" xmlns:p14="http://schemas.microsoft.com/office/powerpoint/2010/main">
    <mc:Choice Requires="p14">
      <p:transition spd="slow" p14:dur="2000" advTm="9646"/>
    </mc:Choice>
    <mc:Fallback xmlns="">
      <p:transition spd="slow" advTm="964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FC68D4-8D1D-484A-A132-2A3723C5F3A1}"/>
              </a:ext>
            </a:extLst>
          </p:cNvPr>
          <p:cNvSpPr>
            <a:spLocks noGrp="1"/>
          </p:cNvSpPr>
          <p:nvPr>
            <p:ph type="title"/>
          </p:nvPr>
        </p:nvSpPr>
        <p:spPr/>
        <p:txBody>
          <a:bodyPr/>
          <a:lstStyle/>
          <a:p>
            <a:r>
              <a:rPr lang="en-US" altLang="zh-TW" dirty="0"/>
              <a:t>Non-Secret Encryption</a:t>
            </a:r>
            <a:endParaRPr lang="zh-TW" altLang="en-US" dirty="0"/>
          </a:p>
        </p:txBody>
      </p:sp>
      <p:sp>
        <p:nvSpPr>
          <p:cNvPr id="3" name="內容版面配置區 2">
            <a:extLst>
              <a:ext uri="{FF2B5EF4-FFF2-40B4-BE49-F238E27FC236}">
                <a16:creationId xmlns:a16="http://schemas.microsoft.com/office/drawing/2014/main" id="{CB040D2D-9EAF-4D01-B85A-E4EF3AB49F09}"/>
              </a:ext>
            </a:extLst>
          </p:cNvPr>
          <p:cNvSpPr>
            <a:spLocks noGrp="1"/>
          </p:cNvSpPr>
          <p:nvPr>
            <p:ph idx="1"/>
          </p:nvPr>
        </p:nvSpPr>
        <p:spPr/>
        <p:txBody>
          <a:bodyPr>
            <a:normAutofit fontScale="62500" lnSpcReduction="20000"/>
          </a:bodyPr>
          <a:lstStyle/>
          <a:p>
            <a:r>
              <a:rPr lang="en-US" altLang="zh-TW" dirty="0"/>
              <a:t>In 1970, James H. Ellis, a British cryptographer at the UK Government Communications Headquarters (GCHQ), conceived of the possibility of "non-secret encryption", (now called public key cryptography), but could see no way to implement it. In 1973, his colleague </a:t>
            </a:r>
            <a:r>
              <a:rPr lang="en-US" altLang="zh-TW" b="1" dirty="0"/>
              <a:t>Clifford Cocks </a:t>
            </a:r>
            <a:r>
              <a:rPr lang="en-US" altLang="zh-TW" dirty="0"/>
              <a:t>implemented what has become known as the RSA encryption algorithm, giving a practical method of "non-secret encryption", and in 1974 another GCHQ mathematician and cryptographer, </a:t>
            </a:r>
            <a:r>
              <a:rPr lang="en-US" altLang="zh-TW" b="1" dirty="0"/>
              <a:t>Malcolm J. Williamson</a:t>
            </a:r>
            <a:r>
              <a:rPr lang="en-US" altLang="zh-TW" dirty="0"/>
              <a:t>, </a:t>
            </a:r>
            <a:r>
              <a:rPr lang="en-US" altLang="zh-TW" dirty="0">
                <a:solidFill>
                  <a:srgbClr val="FF0000"/>
                </a:solidFill>
              </a:rPr>
              <a:t>1968 International Mathematical Olympiad (IMO) in Moscow </a:t>
            </a:r>
            <a:r>
              <a:rPr lang="en-US" altLang="zh-TW" dirty="0"/>
              <a:t>developed what is now known as Diffie–Hellman key exchange. The scheme was also passed to the USA's National Security Agency.</a:t>
            </a:r>
          </a:p>
          <a:p>
            <a:r>
              <a:rPr lang="en-US" altLang="zh-TW" b="1" dirty="0"/>
              <a:t>Both </a:t>
            </a:r>
            <a:r>
              <a:rPr lang="en-US" altLang="zh-TW" b="1" dirty="0" err="1"/>
              <a:t>organisations</a:t>
            </a:r>
            <a:r>
              <a:rPr lang="en-US" altLang="zh-TW" b="1" dirty="0"/>
              <a:t> had a military focus and only limited computing power was available in any case; the potential of public key cryptography remained </a:t>
            </a:r>
            <a:r>
              <a:rPr lang="en-US" altLang="zh-TW" b="1" dirty="0" err="1"/>
              <a:t>unrealised</a:t>
            </a:r>
            <a:r>
              <a:rPr lang="en-US" altLang="zh-TW" b="1" dirty="0"/>
              <a:t> by either organization</a:t>
            </a:r>
            <a:r>
              <a:rPr lang="en-US" altLang="zh-TW" dirty="0"/>
              <a:t>:</a:t>
            </a:r>
          </a:p>
          <a:p>
            <a:endParaRPr lang="en-US" altLang="zh-TW" dirty="0"/>
          </a:p>
          <a:p>
            <a:r>
              <a:rPr lang="en-US" altLang="zh-TW" dirty="0"/>
              <a:t>I judged it most important for military use ... if you can share your key rapidly and electronically, you have a major advantage over your opponent. Only at the end of the evolution from Berners-Lee designing an open internet architecture for CERN, its adaptation and adoption for the Arpanet ... did public key cryptography </a:t>
            </a:r>
            <a:r>
              <a:rPr lang="en-US" altLang="zh-TW" dirty="0" err="1"/>
              <a:t>realise</a:t>
            </a:r>
            <a:r>
              <a:rPr lang="en-US" altLang="zh-TW" dirty="0"/>
              <a:t> its full potential.</a:t>
            </a:r>
          </a:p>
          <a:p>
            <a:endParaRPr lang="en-US" altLang="zh-TW" dirty="0"/>
          </a:p>
          <a:p>
            <a:r>
              <a:rPr lang="en-US" altLang="zh-TW" dirty="0"/>
              <a:t>—Ralph Benjamin</a:t>
            </a:r>
          </a:p>
          <a:p>
            <a:r>
              <a:rPr lang="en-US" altLang="zh-TW" dirty="0"/>
              <a:t>These discoveries were not publicly acknowledged for 27 years, until the research was declassified by the British government in 1997.</a:t>
            </a:r>
            <a:endParaRPr lang="zh-TW" altLang="en-US" dirty="0"/>
          </a:p>
        </p:txBody>
      </p:sp>
      <p:sp>
        <p:nvSpPr>
          <p:cNvPr id="4" name="矩形 3">
            <a:extLst>
              <a:ext uri="{FF2B5EF4-FFF2-40B4-BE49-F238E27FC236}">
                <a16:creationId xmlns:a16="http://schemas.microsoft.com/office/drawing/2014/main" id="{1399B7F1-9368-4DA2-9DED-D99706312C48}"/>
              </a:ext>
            </a:extLst>
          </p:cNvPr>
          <p:cNvSpPr/>
          <p:nvPr/>
        </p:nvSpPr>
        <p:spPr>
          <a:xfrm>
            <a:off x="8382000" y="4991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5208757"/>
      </p:ext>
    </p:extLst>
  </p:cSld>
  <p:clrMapOvr>
    <a:masterClrMapping/>
  </p:clrMapOvr>
  <mc:AlternateContent xmlns:mc="http://schemas.openxmlformats.org/markup-compatibility/2006" xmlns:p14="http://schemas.microsoft.com/office/powerpoint/2010/main">
    <mc:Choice Requires="p14">
      <p:transition spd="slow" p14:dur="2000" advTm="18558"/>
    </mc:Choice>
    <mc:Fallback xmlns="">
      <p:transition spd="slow" advTm="1855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VIOUS_ACTIVE_SLIDE" val="428"/>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defPPr>
      </a:lstStyle>
    </a:txDef>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Zyxel colors 1">
      <a:dk1>
        <a:srgbClr val="000000"/>
      </a:dk1>
      <a:lt1>
        <a:sysClr val="window" lastClr="FFFFFF"/>
      </a:lt1>
      <a:dk2>
        <a:srgbClr val="333333"/>
      </a:dk2>
      <a:lt2>
        <a:srgbClr val="CCCCCC"/>
      </a:lt2>
      <a:accent1>
        <a:srgbClr val="FF2837"/>
      </a:accent1>
      <a:accent2>
        <a:srgbClr val="FF8900"/>
      </a:accent2>
      <a:accent3>
        <a:srgbClr val="FFC800"/>
      </a:accent3>
      <a:accent4>
        <a:srgbClr val="64BE00"/>
      </a:accent4>
      <a:accent5>
        <a:srgbClr val="00B2FF"/>
      </a:accent5>
      <a:accent6>
        <a:srgbClr val="666666"/>
      </a:accent6>
      <a:hlink>
        <a:srgbClr val="000000"/>
      </a:hlink>
      <a:folHlink>
        <a:srgbClr val="000000"/>
      </a:folHlink>
    </a:clrScheme>
    <a:fontScheme name="夏天">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500" dirty="0" err="1" smtClean="0"/>
        </a:defPPr>
      </a:lstStyle>
    </a:txDef>
  </a:objectDefaults>
  <a:extraClrSchemeLst/>
</a:theme>
</file>

<file path=ppt/theme/theme5.xml><?xml version="1.0" encoding="utf-8"?>
<a:theme xmlns:a="http://schemas.openxmlformats.org/drawingml/2006/main" name="4_Office Theme">
  <a:themeElements>
    <a:clrScheme name="Zyxel colors 1">
      <a:dk1>
        <a:srgbClr val="000000"/>
      </a:dk1>
      <a:lt1>
        <a:sysClr val="window" lastClr="FFFFFF"/>
      </a:lt1>
      <a:dk2>
        <a:srgbClr val="333333"/>
      </a:dk2>
      <a:lt2>
        <a:srgbClr val="CCCCCC"/>
      </a:lt2>
      <a:accent1>
        <a:srgbClr val="FF2837"/>
      </a:accent1>
      <a:accent2>
        <a:srgbClr val="FF8900"/>
      </a:accent2>
      <a:accent3>
        <a:srgbClr val="FFC800"/>
      </a:accent3>
      <a:accent4>
        <a:srgbClr val="64BE00"/>
      </a:accent4>
      <a:accent5>
        <a:srgbClr val="00B2FF"/>
      </a:accent5>
      <a:accent6>
        <a:srgbClr val="666666"/>
      </a:accent6>
      <a:hlink>
        <a:srgbClr val="000000"/>
      </a:hlink>
      <a:folHlink>
        <a:srgbClr val="000000"/>
      </a:folHlink>
    </a:clrScheme>
    <a:fontScheme name="微軟正黑/Calibri">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500" dirty="0" err="1" smtClean="0"/>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10873</TotalTime>
  <Words>11321</Words>
  <Application>Microsoft Office PowerPoint</Application>
  <PresentationFormat>如螢幕大小 (16:9)</PresentationFormat>
  <Paragraphs>1302</Paragraphs>
  <Slides>65</Slides>
  <Notes>33</Notes>
  <HiddenSlides>0</HiddenSlides>
  <MMClips>0</MMClips>
  <ScaleCrop>false</ScaleCrop>
  <HeadingPairs>
    <vt:vector size="6" baseType="variant">
      <vt:variant>
        <vt:lpstr>使用字型</vt:lpstr>
      </vt:variant>
      <vt:variant>
        <vt:i4>14</vt:i4>
      </vt:variant>
      <vt:variant>
        <vt:lpstr>佈景主題</vt:lpstr>
      </vt:variant>
      <vt:variant>
        <vt:i4>5</vt:i4>
      </vt:variant>
      <vt:variant>
        <vt:lpstr>投影片標題</vt:lpstr>
      </vt:variant>
      <vt:variant>
        <vt:i4>65</vt:i4>
      </vt:variant>
    </vt:vector>
  </HeadingPairs>
  <TitlesOfParts>
    <vt:vector size="84" baseType="lpstr">
      <vt:lpstr>Microsoft JhengHei</vt:lpstr>
      <vt:lpstr>Microsoft JhengHei</vt:lpstr>
      <vt:lpstr>Arial</vt:lpstr>
      <vt:lpstr>Calibri</vt:lpstr>
      <vt:lpstr>Cambria Math</vt:lpstr>
      <vt:lpstr>Century Gothic</vt:lpstr>
      <vt:lpstr>Corbel</vt:lpstr>
      <vt:lpstr>Courier New</vt:lpstr>
      <vt:lpstr>Georgia</vt:lpstr>
      <vt:lpstr>Tahoma</vt:lpstr>
      <vt:lpstr>Times</vt:lpstr>
      <vt:lpstr>Times New Roman</vt:lpstr>
      <vt:lpstr>Wingdings</vt:lpstr>
      <vt:lpstr>Wingdings 2</vt:lpstr>
      <vt:lpstr>1_Lecture</vt:lpstr>
      <vt:lpstr>2_Office Theme</vt:lpstr>
      <vt:lpstr>3_Office Theme</vt:lpstr>
      <vt:lpstr>Office Theme</vt:lpstr>
      <vt:lpstr>4_Office Theme</vt:lpstr>
      <vt:lpstr>Cryptography Engineering    </vt:lpstr>
      <vt:lpstr>Course Overview</vt:lpstr>
      <vt:lpstr>Cryptography is everywhere</vt:lpstr>
      <vt:lpstr>Secure communication</vt:lpstr>
      <vt:lpstr>PowerPoint 簡報</vt:lpstr>
      <vt:lpstr>Cryptanalysis </vt:lpstr>
      <vt:lpstr>The birth of Alice and Bob (February 1978)</vt:lpstr>
      <vt:lpstr>PowerPoint 簡報</vt:lpstr>
      <vt:lpstr>Non-Secret Encryption</vt:lpstr>
      <vt:lpstr>PowerPoint 簡報</vt:lpstr>
      <vt:lpstr>The Real World is more complicated than theoretical models </vt:lpstr>
      <vt:lpstr>Secure Sockets Layer / TLS</vt:lpstr>
      <vt:lpstr>Protected files on disk</vt:lpstr>
      <vt:lpstr>PowerPoint 簡報</vt:lpstr>
      <vt:lpstr>PowerPoint 簡報</vt:lpstr>
      <vt:lpstr>PowerPoint 簡報</vt:lpstr>
      <vt:lpstr>Building block:   sym. encryption</vt:lpstr>
      <vt:lpstr>Kerckhoffs Principle </vt:lpstr>
      <vt:lpstr>PowerPoint 簡報</vt:lpstr>
      <vt:lpstr>PowerPoint 簡報</vt:lpstr>
      <vt:lpstr>PowerPoint 簡報</vt:lpstr>
      <vt:lpstr>PowerPoint 簡報</vt:lpstr>
      <vt:lpstr>Cover layer</vt:lpstr>
      <vt:lpstr>PowerPoint 簡報</vt:lpstr>
      <vt:lpstr>PowerPoint 簡報</vt:lpstr>
      <vt:lpstr>PowerPoint 簡報</vt:lpstr>
      <vt:lpstr>PowerPoint 簡報</vt:lpstr>
      <vt:lpstr>PowerPoint 簡報</vt:lpstr>
      <vt:lpstr>PowerPoint 簡報</vt:lpstr>
      <vt:lpstr>NSA Suite A Cryptography:  Security through obscurity?</vt:lpstr>
      <vt:lpstr>Use Cases</vt:lpstr>
      <vt:lpstr>Things to remember</vt:lpstr>
      <vt:lpstr>End of Segment</vt:lpstr>
      <vt:lpstr>What is cryptography?</vt:lpstr>
      <vt:lpstr>Crypto core</vt:lpstr>
      <vt:lpstr>But crypto can do much more</vt:lpstr>
      <vt:lpstr>But crypto can do much more</vt:lpstr>
      <vt:lpstr>Protocols</vt:lpstr>
      <vt:lpstr>Protocols</vt:lpstr>
      <vt:lpstr>Protocols</vt:lpstr>
      <vt:lpstr>Vickery auction</vt:lpstr>
      <vt:lpstr>Crypto magic</vt:lpstr>
      <vt:lpstr>PowerPoint 簡報</vt:lpstr>
      <vt:lpstr>Zero-knowledge proof</vt:lpstr>
      <vt:lpstr>Sending the secret directly</vt:lpstr>
      <vt:lpstr>PowerPoint 簡報</vt:lpstr>
      <vt:lpstr>PowerPoint 簡報</vt:lpstr>
      <vt:lpstr>PowerPoint 簡報</vt:lpstr>
      <vt:lpstr>PowerPoint 簡報</vt:lpstr>
      <vt:lpstr>PowerPoint 簡報</vt:lpstr>
      <vt:lpstr>PowerPoint 簡報</vt:lpstr>
      <vt:lpstr>PowerPoint 簡報</vt:lpstr>
      <vt:lpstr>Cryptography Engineering is not just a rigorous science but an art.</vt:lpstr>
      <vt:lpstr>A rigorous science</vt:lpstr>
      <vt:lpstr>End of Segment</vt:lpstr>
      <vt:lpstr>History</vt:lpstr>
      <vt:lpstr>History</vt:lpstr>
      <vt:lpstr>Symmetric Ciphers</vt:lpstr>
      <vt:lpstr>Few Historic Examples    (all badly broken)</vt:lpstr>
      <vt:lpstr>Caesar Cipher    (no key)</vt:lpstr>
      <vt:lpstr>PowerPoint 簡報</vt:lpstr>
      <vt:lpstr>How to break a substitution cipher?</vt:lpstr>
      <vt:lpstr>How to break a substitution cipher?</vt:lpstr>
      <vt:lpstr>An Example</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JERRY SHIEH</cp:lastModifiedBy>
  <cp:revision>465</cp:revision>
  <cp:lastPrinted>2012-01-06T22:14:03Z</cp:lastPrinted>
  <dcterms:created xsi:type="dcterms:W3CDTF">2010-11-06T18:36:35Z</dcterms:created>
  <dcterms:modified xsi:type="dcterms:W3CDTF">2022-02-25T02:13:39Z</dcterms:modified>
</cp:coreProperties>
</file>